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60" r:id="rId3"/>
    <p:sldId id="261" r:id="rId4"/>
    <p:sldId id="307" r:id="rId5"/>
    <p:sldId id="310" r:id="rId6"/>
    <p:sldId id="311" r:id="rId7"/>
    <p:sldId id="312" r:id="rId8"/>
    <p:sldId id="313" r:id="rId9"/>
    <p:sldId id="314" r:id="rId10"/>
    <p:sldId id="308" r:id="rId11"/>
    <p:sldId id="309" r:id="rId12"/>
    <p:sldId id="315" r:id="rId13"/>
    <p:sldId id="316" r:id="rId14"/>
    <p:sldId id="317" r:id="rId15"/>
    <p:sldId id="319" r:id="rId16"/>
    <p:sldId id="318" r:id="rId17"/>
    <p:sldId id="27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63B"/>
    <a:srgbClr val="545557"/>
    <a:srgbClr val="F99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3B527D-0F68-4443-B65A-3690DCE2EBCF}">
  <a:tblStyle styleId="{3B3B527D-0F68-4443-B65A-3690DCE2EB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F41F69B-D8A3-48F1-9227-52C722BA57E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485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823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KERNEL ELMONDJA AMIT CSINÁLT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05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ITT BESZÉLEK VAGY BESZÉLÜNK PÁR SZÓBAN A DOLGAINKRÓL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96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ITT MEGNYITJUK A FIGMÁNKAT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93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ITT AZ OLDALT MUTATJUK 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242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ITT MINDENKI ELMONDJA AMIT ŐSZINTEN GONDOL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792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RÖVID PÁR MONDAT A PROJEKTÜNKRŐL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ITT CSAK KÉPEKKEL BEMUTATJUK HOGY KIK VAGYUNK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92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469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66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0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39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44500"/>
            <a:ext cx="4112100" cy="23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3200"/>
            <a:ext cx="4112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1604593" y="-845132"/>
            <a:ext cx="3281418" cy="21328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9899992" flipH="1">
            <a:off x="-1515196" y="4121356"/>
            <a:ext cx="3953580" cy="192177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2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2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22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668" name="Google Shape;668;p22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669" name="Google Shape;669;p22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2" name="Google Shape;672;p22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2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6" name="Google Shape;676;p22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677" name="Google Shape;677;p22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22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22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80" name="Google Shape;680;p22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681" name="Google Shape;681;p22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2" name="Google Shape;682;p22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683" name="Google Shape;683;p22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684" name="Google Shape;684;p22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2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6" name="Google Shape;686;p22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687" name="Google Shape;687;p22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2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9" name="Google Shape;689;p22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690" name="Google Shape;690;p22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2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7" name="Google Shape;17;p3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4679150" y="2453574"/>
            <a:ext cx="33843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1080525" y="2453574"/>
            <a:ext cx="33843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1080536" y="1817200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4"/>
          </p:nvPr>
        </p:nvSpPr>
        <p:spPr>
          <a:xfrm>
            <a:off x="4679164" y="1817200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 rot="5551952">
            <a:off x="-721531" y="4084618"/>
            <a:ext cx="2053998" cy="17652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 rot="-460685">
            <a:off x="-850641" y="-888875"/>
            <a:ext cx="2082611" cy="168399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 rot="3259731">
            <a:off x="7063135" y="-804478"/>
            <a:ext cx="3168421" cy="25619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"/>
          <p:cNvSpPr/>
          <p:nvPr/>
        </p:nvSpPr>
        <p:spPr>
          <a:xfrm rot="3263452">
            <a:off x="-163955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-460623">
            <a:off x="-1793263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4592047">
            <a:off x="7797256" y="593203"/>
            <a:ext cx="1475158" cy="11928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"/>
          <p:cNvSpPr/>
          <p:nvPr/>
        </p:nvSpPr>
        <p:spPr>
          <a:xfrm rot="9076707" flipH="1">
            <a:off x="7972821" y="-586852"/>
            <a:ext cx="1683799" cy="167281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1" name="Google Shape;591;p19"/>
          <p:cNvGrpSpPr/>
          <p:nvPr/>
        </p:nvGrpSpPr>
        <p:grpSpPr>
          <a:xfrm flipH="1">
            <a:off x="683048" y="4696520"/>
            <a:ext cx="325927" cy="404808"/>
            <a:chOff x="7385113" y="1535430"/>
            <a:chExt cx="435673" cy="541115"/>
          </a:xfrm>
        </p:grpSpPr>
        <p:sp>
          <p:nvSpPr>
            <p:cNvPr id="592" name="Google Shape;592;p19"/>
            <p:cNvSpPr/>
            <p:nvPr/>
          </p:nvSpPr>
          <p:spPr>
            <a:xfrm>
              <a:off x="7385113" y="1535430"/>
              <a:ext cx="435673" cy="541115"/>
            </a:xfrm>
            <a:custGeom>
              <a:avLst/>
              <a:gdLst/>
              <a:ahLst/>
              <a:cxnLst/>
              <a:rect l="l" t="t" r="r" b="b"/>
              <a:pathLst>
                <a:path w="435673" h="541115" extrusionOk="0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3" name="Google Shape;593;p19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594" name="Google Shape;594;p19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9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7" name="Google Shape;597;p19"/>
          <p:cNvGrpSpPr/>
          <p:nvPr/>
        </p:nvGrpSpPr>
        <p:grpSpPr>
          <a:xfrm flipH="1">
            <a:off x="713902" y="4774546"/>
            <a:ext cx="268636" cy="280965"/>
            <a:chOff x="7420451" y="1639728"/>
            <a:chExt cx="359091" cy="375571"/>
          </a:xfrm>
        </p:grpSpPr>
        <p:sp>
          <p:nvSpPr>
            <p:cNvPr id="598" name="Google Shape;598;p19"/>
            <p:cNvSpPr/>
            <p:nvPr/>
          </p:nvSpPr>
          <p:spPr>
            <a:xfrm>
              <a:off x="7420451" y="1852041"/>
              <a:ext cx="357473" cy="163258"/>
            </a:xfrm>
            <a:custGeom>
              <a:avLst/>
              <a:gdLst/>
              <a:ahLst/>
              <a:cxnLst/>
              <a:rect l="l" t="t" r="r" b="b"/>
              <a:pathLst>
                <a:path w="357473" h="163258" extrusionOk="0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7425594" y="1639728"/>
              <a:ext cx="353948" cy="180117"/>
            </a:xfrm>
            <a:custGeom>
              <a:avLst/>
              <a:gdLst/>
              <a:ahLst/>
              <a:cxnLst/>
              <a:rect l="l" t="t" r="r" b="b"/>
              <a:pathLst>
                <a:path w="353948" h="180117" extrusionOk="0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19"/>
          <p:cNvGrpSpPr/>
          <p:nvPr/>
        </p:nvGrpSpPr>
        <p:grpSpPr>
          <a:xfrm flipH="1">
            <a:off x="96200" y="4469347"/>
            <a:ext cx="355444" cy="644072"/>
            <a:chOff x="1945386" y="5582316"/>
            <a:chExt cx="470725" cy="852963"/>
          </a:xfrm>
        </p:grpSpPr>
        <p:grpSp>
          <p:nvGrpSpPr>
            <p:cNvPr id="601" name="Google Shape;601;p19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602" name="Google Shape;602;p19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4" name="Google Shape;604;p19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19"/>
          <p:cNvGrpSpPr/>
          <p:nvPr/>
        </p:nvGrpSpPr>
        <p:grpSpPr>
          <a:xfrm>
            <a:off x="7975988" y="116167"/>
            <a:ext cx="1061979" cy="558999"/>
            <a:chOff x="3859815" y="2867310"/>
            <a:chExt cx="1262157" cy="664368"/>
          </a:xfrm>
        </p:grpSpPr>
        <p:sp>
          <p:nvSpPr>
            <p:cNvPr id="606" name="Google Shape;606;p19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7" name="Google Shape;607;p19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608" name="Google Shape;608;p19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609" name="Google Shape;609;p19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610" name="Google Shape;610;p19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19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2" name="Google Shape;612;p19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613" name="Google Shape;613;p19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19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5" name="Google Shape;615;p19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616" name="Google Shape;616;p19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19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18" name="Google Shape;618;p19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1" name="Google Shape;621;p19"/>
          <p:cNvGrpSpPr/>
          <p:nvPr/>
        </p:nvGrpSpPr>
        <p:grpSpPr>
          <a:xfrm rot="5400000" flipH="1">
            <a:off x="557972" y="4696603"/>
            <a:ext cx="16329" cy="218290"/>
            <a:chOff x="10809827" y="4402455"/>
            <a:chExt cx="24764" cy="330993"/>
          </a:xfrm>
        </p:grpSpPr>
        <p:sp>
          <p:nvSpPr>
            <p:cNvPr id="622" name="Google Shape;622;p19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19"/>
          <p:cNvSpPr/>
          <p:nvPr/>
        </p:nvSpPr>
        <p:spPr>
          <a:xfrm rot="-532595">
            <a:off x="7984139" y="4422751"/>
            <a:ext cx="1661199" cy="134324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9"/>
          <p:cNvSpPr/>
          <p:nvPr/>
        </p:nvSpPr>
        <p:spPr>
          <a:xfrm rot="-5145822" flipH="1">
            <a:off x="-1235221" y="72085"/>
            <a:ext cx="2404292" cy="131859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1"/>
          <p:cNvSpPr/>
          <p:nvPr/>
        </p:nvSpPr>
        <p:spPr>
          <a:xfrm rot="-1900174" flipH="1">
            <a:off x="-500059" y="-436065"/>
            <a:ext cx="1729608" cy="139855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1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1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1"/>
          <p:cNvSpPr/>
          <p:nvPr/>
        </p:nvSpPr>
        <p:spPr>
          <a:xfrm rot="531593" flipH="1">
            <a:off x="-1222788" y="3829381"/>
            <a:ext cx="2902962" cy="234732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1"/>
          <p:cNvGrpSpPr/>
          <p:nvPr/>
        </p:nvGrpSpPr>
        <p:grpSpPr>
          <a:xfrm>
            <a:off x="7931872" y="177093"/>
            <a:ext cx="997823" cy="737095"/>
            <a:chOff x="7931872" y="177093"/>
            <a:chExt cx="997823" cy="737095"/>
          </a:xfrm>
        </p:grpSpPr>
        <p:grpSp>
          <p:nvGrpSpPr>
            <p:cNvPr id="641" name="Google Shape;641;p21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642" name="Google Shape;642;p21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161" extrusionOk="0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4" name="Google Shape;644;p21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645" name="Google Shape;645;p21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21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22" h="20383" extrusionOk="0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21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42" h="20383" extrusionOk="0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21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9" name="Google Shape;649;p21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650" name="Google Shape;650;p21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651" name="Google Shape;651;p21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843" h="225742" extrusionOk="0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21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1" h="151161" extrusionOk="0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3" name="Google Shape;653;p21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654" name="Google Shape;654;p21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034" h="20383" extrusionOk="0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1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073" h="20383" extrusionOk="0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1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41" h="20383" extrusionOk="0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1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545" h="20383" extrusionOk="0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58" name="Google Shape;658;p21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avLst/>
                <a:gdLst/>
                <a:ahLst/>
                <a:cxnLst/>
                <a:rect l="l" t="t" r="r" b="b"/>
                <a:pathLst>
                  <a:path w="50734" h="60632" extrusionOk="0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21"/>
            <p:cNvGrpSpPr/>
            <p:nvPr/>
          </p:nvGrpSpPr>
          <p:grpSpPr>
            <a:xfrm>
              <a:off x="8756326" y="539537"/>
              <a:ext cx="173370" cy="112691"/>
              <a:chOff x="7816120" y="4892994"/>
              <a:chExt cx="123062" cy="79991"/>
            </a:xfrm>
          </p:grpSpPr>
          <p:grpSp>
            <p:nvGrpSpPr>
              <p:cNvPr id="660" name="Google Shape;660;p21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661" name="Google Shape;661;p21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2" h="63817" extrusionOk="0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21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2" h="39243" extrusionOk="0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3" name="Google Shape;663;p21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03346" h="9715" extrusionOk="0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65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6"/>
          <p:cNvSpPr/>
          <p:nvPr/>
        </p:nvSpPr>
        <p:spPr>
          <a:xfrm rot="1053742">
            <a:off x="4909608" y="421118"/>
            <a:ext cx="4314987" cy="4418593"/>
          </a:xfrm>
          <a:custGeom>
            <a:avLst/>
            <a:gdLst/>
            <a:ahLst/>
            <a:cxnLst/>
            <a:rect l="l" t="t" r="r" b="b"/>
            <a:pathLst>
              <a:path w="45721" h="44028" extrusionOk="0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6"/>
          <p:cNvSpPr txBox="1">
            <a:spLocks noGrp="1"/>
          </p:cNvSpPr>
          <p:nvPr>
            <p:ph type="ctrTitle"/>
          </p:nvPr>
        </p:nvSpPr>
        <p:spPr>
          <a:xfrm>
            <a:off x="906211" y="2247891"/>
            <a:ext cx="2926268" cy="739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99016"/>
                </a:solidFill>
              </a:rPr>
              <a:t>Infor</a:t>
            </a:r>
            <a:r>
              <a:rPr lang="hu-HU" dirty="0" err="1">
                <a:solidFill>
                  <a:schemeClr val="tx1"/>
                </a:solidFill>
              </a:rPr>
              <a:t>mee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705" name="Google Shape;705;p26"/>
          <p:cNvGrpSpPr/>
          <p:nvPr/>
        </p:nvGrpSpPr>
        <p:grpSpPr>
          <a:xfrm>
            <a:off x="5631673" y="1763897"/>
            <a:ext cx="2961645" cy="1992933"/>
            <a:chOff x="5311140" y="3874579"/>
            <a:chExt cx="2693384" cy="1812416"/>
          </a:xfrm>
        </p:grpSpPr>
        <p:grpSp>
          <p:nvGrpSpPr>
            <p:cNvPr id="706" name="Google Shape;706;p26"/>
            <p:cNvGrpSpPr/>
            <p:nvPr/>
          </p:nvGrpSpPr>
          <p:grpSpPr>
            <a:xfrm>
              <a:off x="6183439" y="5359431"/>
              <a:ext cx="948880" cy="327564"/>
              <a:chOff x="6183439" y="5359431"/>
              <a:chExt cx="948880" cy="327564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6459569" y="5359431"/>
                <a:ext cx="396621" cy="291274"/>
              </a:xfrm>
              <a:custGeom>
                <a:avLst/>
                <a:gdLst/>
                <a:ahLst/>
                <a:cxnLst/>
                <a:rect l="l" t="t" r="r" b="b"/>
                <a:pathLst>
                  <a:path w="396621" h="291274" extrusionOk="0">
                    <a:moveTo>
                      <a:pt x="396621" y="0"/>
                    </a:moveTo>
                    <a:lnTo>
                      <a:pt x="396621" y="291274"/>
                    </a:lnTo>
                    <a:lnTo>
                      <a:pt x="0" y="291274"/>
                    </a:lnTo>
                    <a:lnTo>
                      <a:pt x="0" y="0"/>
                    </a:lnTo>
                    <a:lnTo>
                      <a:pt x="140304" y="0"/>
                    </a:lnTo>
                    <a:lnTo>
                      <a:pt x="140304" y="140017"/>
                    </a:lnTo>
                    <a:cubicBezTo>
                      <a:pt x="140304" y="171926"/>
                      <a:pt x="166402" y="198120"/>
                      <a:pt x="198311" y="198120"/>
                    </a:cubicBezTo>
                    <a:cubicBezTo>
                      <a:pt x="230220" y="198120"/>
                      <a:pt x="256413" y="171926"/>
                      <a:pt x="256413" y="140017"/>
                    </a:cubicBezTo>
                    <a:lnTo>
                      <a:pt x="256413" y="0"/>
                    </a:lnTo>
                    <a:lnTo>
                      <a:pt x="396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6459569" y="5359431"/>
                <a:ext cx="140303" cy="59054"/>
              </a:xfrm>
              <a:custGeom>
                <a:avLst/>
                <a:gdLst/>
                <a:ahLst/>
                <a:cxnLst/>
                <a:rect l="l" t="t" r="r" b="b"/>
                <a:pathLst>
                  <a:path w="140303" h="59054" extrusionOk="0">
                    <a:moveTo>
                      <a:pt x="0" y="0"/>
                    </a:moveTo>
                    <a:lnTo>
                      <a:pt x="140304" y="0"/>
                    </a:lnTo>
                    <a:lnTo>
                      <a:pt x="140304" y="59055"/>
                    </a:lnTo>
                    <a:lnTo>
                      <a:pt x="0" y="42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26"/>
              <p:cNvSpPr/>
              <p:nvPr/>
            </p:nvSpPr>
            <p:spPr>
              <a:xfrm>
                <a:off x="6715982" y="5359431"/>
                <a:ext cx="140207" cy="88391"/>
              </a:xfrm>
              <a:custGeom>
                <a:avLst/>
                <a:gdLst/>
                <a:ahLst/>
                <a:cxnLst/>
                <a:rect l="l" t="t" r="r" b="b"/>
                <a:pathLst>
                  <a:path w="140207" h="88391" extrusionOk="0">
                    <a:moveTo>
                      <a:pt x="140208" y="0"/>
                    </a:moveTo>
                    <a:lnTo>
                      <a:pt x="140208" y="88392"/>
                    </a:lnTo>
                    <a:lnTo>
                      <a:pt x="0" y="72295"/>
                    </a:lnTo>
                    <a:lnTo>
                      <a:pt x="0" y="0"/>
                    </a:lnTo>
                    <a:lnTo>
                      <a:pt x="1402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26"/>
              <p:cNvSpPr/>
              <p:nvPr/>
            </p:nvSpPr>
            <p:spPr>
              <a:xfrm>
                <a:off x="6183439" y="5647467"/>
                <a:ext cx="948880" cy="39528"/>
              </a:xfrm>
              <a:custGeom>
                <a:avLst/>
                <a:gdLst/>
                <a:ahLst/>
                <a:cxnLst/>
                <a:rect l="l" t="t" r="r" b="b"/>
                <a:pathLst>
                  <a:path w="948880" h="39528" extrusionOk="0">
                    <a:moveTo>
                      <a:pt x="0" y="0"/>
                    </a:moveTo>
                    <a:lnTo>
                      <a:pt x="948880" y="0"/>
                    </a:lnTo>
                    <a:lnTo>
                      <a:pt x="948880" y="39529"/>
                    </a:lnTo>
                    <a:lnTo>
                      <a:pt x="0" y="395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1" name="Google Shape;711;p26"/>
            <p:cNvSpPr/>
            <p:nvPr/>
          </p:nvSpPr>
          <p:spPr>
            <a:xfrm>
              <a:off x="5311140" y="3874579"/>
              <a:ext cx="2693384" cy="1517428"/>
            </a:xfrm>
            <a:custGeom>
              <a:avLst/>
              <a:gdLst/>
              <a:ahLst/>
              <a:cxnLst/>
              <a:rect l="l" t="t" r="r" b="b"/>
              <a:pathLst>
                <a:path w="2693384" h="1517428" extrusionOk="0">
                  <a:moveTo>
                    <a:pt x="2693384" y="107442"/>
                  </a:moveTo>
                  <a:lnTo>
                    <a:pt x="2693384" y="1409890"/>
                  </a:lnTo>
                  <a:cubicBezTo>
                    <a:pt x="2693384" y="1469231"/>
                    <a:pt x="2645283" y="1517428"/>
                    <a:pt x="2585847" y="1517428"/>
                  </a:cubicBezTo>
                  <a:lnTo>
                    <a:pt x="107537" y="1517428"/>
                  </a:lnTo>
                  <a:cubicBezTo>
                    <a:pt x="48101" y="1517428"/>
                    <a:pt x="0" y="1469231"/>
                    <a:pt x="0" y="1409890"/>
                  </a:cubicBezTo>
                  <a:lnTo>
                    <a:pt x="0" y="107442"/>
                  </a:lnTo>
                  <a:cubicBezTo>
                    <a:pt x="0" y="48101"/>
                    <a:pt x="48101" y="0"/>
                    <a:pt x="107537" y="0"/>
                  </a:cubicBezTo>
                  <a:lnTo>
                    <a:pt x="2585847" y="0"/>
                  </a:lnTo>
                  <a:cubicBezTo>
                    <a:pt x="2645283" y="0"/>
                    <a:pt x="2693384" y="48101"/>
                    <a:pt x="2693384" y="1074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5311140" y="4009739"/>
              <a:ext cx="2693384" cy="1223295"/>
            </a:xfrm>
            <a:custGeom>
              <a:avLst/>
              <a:gdLst/>
              <a:ahLst/>
              <a:cxnLst/>
              <a:rect l="l" t="t" r="r" b="b"/>
              <a:pathLst>
                <a:path w="2693384" h="1223295" extrusionOk="0">
                  <a:moveTo>
                    <a:pt x="0" y="0"/>
                  </a:moveTo>
                  <a:lnTo>
                    <a:pt x="2693384" y="0"/>
                  </a:lnTo>
                  <a:lnTo>
                    <a:pt x="2693384" y="1223296"/>
                  </a:lnTo>
                  <a:lnTo>
                    <a:pt x="0" y="12232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6619875" y="5273611"/>
              <a:ext cx="76009" cy="76009"/>
            </a:xfrm>
            <a:custGeom>
              <a:avLst/>
              <a:gdLst/>
              <a:ahLst/>
              <a:cxnLst/>
              <a:rect l="l" t="t" r="r" b="b"/>
              <a:pathLst>
                <a:path w="76009" h="76009" extrusionOk="0">
                  <a:moveTo>
                    <a:pt x="76009" y="38005"/>
                  </a:moveTo>
                  <a:cubicBezTo>
                    <a:pt x="76009" y="58960"/>
                    <a:pt x="59055" y="76010"/>
                    <a:pt x="38005" y="76010"/>
                  </a:cubicBezTo>
                  <a:cubicBezTo>
                    <a:pt x="16955" y="76010"/>
                    <a:pt x="0" y="59055"/>
                    <a:pt x="0" y="38005"/>
                  </a:cubicBezTo>
                  <a:cubicBezTo>
                    <a:pt x="0" y="16954"/>
                    <a:pt x="16955" y="0"/>
                    <a:pt x="38005" y="0"/>
                  </a:cubicBezTo>
                  <a:cubicBezTo>
                    <a:pt x="59055" y="0"/>
                    <a:pt x="76009" y="16954"/>
                    <a:pt x="76009" y="38005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26"/>
          <p:cNvGrpSpPr/>
          <p:nvPr/>
        </p:nvGrpSpPr>
        <p:grpSpPr>
          <a:xfrm>
            <a:off x="6285440" y="656304"/>
            <a:ext cx="1654423" cy="835905"/>
            <a:chOff x="5905690" y="2867310"/>
            <a:chExt cx="1504568" cy="760190"/>
          </a:xfrm>
        </p:grpSpPr>
        <p:sp>
          <p:nvSpPr>
            <p:cNvPr id="715" name="Google Shape;715;p26"/>
            <p:cNvSpPr/>
            <p:nvPr/>
          </p:nvSpPr>
          <p:spPr>
            <a:xfrm>
              <a:off x="5905690" y="2867310"/>
              <a:ext cx="1504568" cy="760190"/>
            </a:xfrm>
            <a:custGeom>
              <a:avLst/>
              <a:gdLst/>
              <a:ahLst/>
              <a:cxnLst/>
              <a:rect l="l" t="t" r="r" b="b"/>
              <a:pathLst>
                <a:path w="1504568" h="760190" extrusionOk="0">
                  <a:moveTo>
                    <a:pt x="1504379" y="647414"/>
                  </a:moveTo>
                  <a:cubicBezTo>
                    <a:pt x="1504379" y="709708"/>
                    <a:pt x="1453896" y="760190"/>
                    <a:pt x="1391602" y="760190"/>
                  </a:cubicBezTo>
                  <a:lnTo>
                    <a:pt x="194881" y="760190"/>
                  </a:lnTo>
                  <a:cubicBezTo>
                    <a:pt x="87249" y="760190"/>
                    <a:pt x="0" y="672941"/>
                    <a:pt x="0" y="565309"/>
                  </a:cubicBezTo>
                  <a:cubicBezTo>
                    <a:pt x="0" y="457676"/>
                    <a:pt x="87249" y="370522"/>
                    <a:pt x="194881" y="370522"/>
                  </a:cubicBezTo>
                  <a:cubicBezTo>
                    <a:pt x="220027" y="370522"/>
                    <a:pt x="244126" y="375285"/>
                    <a:pt x="266223" y="383953"/>
                  </a:cubicBezTo>
                  <a:cubicBezTo>
                    <a:pt x="266223" y="382714"/>
                    <a:pt x="266223" y="381381"/>
                    <a:pt x="266223" y="380047"/>
                  </a:cubicBezTo>
                  <a:cubicBezTo>
                    <a:pt x="266223" y="240030"/>
                    <a:pt x="341947" y="117729"/>
                    <a:pt x="454628" y="51816"/>
                  </a:cubicBezTo>
                  <a:cubicBezTo>
                    <a:pt x="510921" y="18859"/>
                    <a:pt x="576453" y="0"/>
                    <a:pt x="646366" y="0"/>
                  </a:cubicBezTo>
                  <a:cubicBezTo>
                    <a:pt x="832009" y="0"/>
                    <a:pt x="986504" y="133064"/>
                    <a:pt x="1019747" y="309086"/>
                  </a:cubicBezTo>
                  <a:cubicBezTo>
                    <a:pt x="1054989" y="288893"/>
                    <a:pt x="1095851" y="277368"/>
                    <a:pt x="1139476" y="277368"/>
                  </a:cubicBezTo>
                  <a:cubicBezTo>
                    <a:pt x="1272731" y="277368"/>
                    <a:pt x="1380839" y="385477"/>
                    <a:pt x="1380839" y="518731"/>
                  </a:cubicBezTo>
                  <a:cubicBezTo>
                    <a:pt x="1380839" y="524256"/>
                    <a:pt x="1380648" y="529685"/>
                    <a:pt x="1380268" y="535114"/>
                  </a:cubicBezTo>
                  <a:cubicBezTo>
                    <a:pt x="1384078" y="534734"/>
                    <a:pt x="1387887" y="534543"/>
                    <a:pt x="1391793" y="534543"/>
                  </a:cubicBezTo>
                  <a:cubicBezTo>
                    <a:pt x="1454086" y="534543"/>
                    <a:pt x="1504569" y="585026"/>
                    <a:pt x="1504569" y="6473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5905690" y="2918364"/>
              <a:ext cx="922591" cy="709136"/>
            </a:xfrm>
            <a:custGeom>
              <a:avLst/>
              <a:gdLst/>
              <a:ahLst/>
              <a:cxnLst/>
              <a:rect l="l" t="t" r="r" b="b"/>
              <a:pathLst>
                <a:path w="922591" h="709136" extrusionOk="0">
                  <a:moveTo>
                    <a:pt x="922305" y="709136"/>
                  </a:moveTo>
                  <a:lnTo>
                    <a:pt x="194881" y="709136"/>
                  </a:lnTo>
                  <a:cubicBezTo>
                    <a:pt x="87249" y="709136"/>
                    <a:pt x="0" y="621887"/>
                    <a:pt x="0" y="514255"/>
                  </a:cubicBezTo>
                  <a:cubicBezTo>
                    <a:pt x="0" y="406622"/>
                    <a:pt x="87249" y="319468"/>
                    <a:pt x="194881" y="319468"/>
                  </a:cubicBezTo>
                  <a:cubicBezTo>
                    <a:pt x="220027" y="319468"/>
                    <a:pt x="244126" y="324231"/>
                    <a:pt x="266223" y="332899"/>
                  </a:cubicBezTo>
                  <a:cubicBezTo>
                    <a:pt x="266223" y="331660"/>
                    <a:pt x="266223" y="330327"/>
                    <a:pt x="266223" y="328993"/>
                  </a:cubicBezTo>
                  <a:cubicBezTo>
                    <a:pt x="266223" y="188976"/>
                    <a:pt x="341947" y="66675"/>
                    <a:pt x="454628" y="762"/>
                  </a:cubicBezTo>
                  <a:cubicBezTo>
                    <a:pt x="515683" y="-2286"/>
                    <a:pt x="577024" y="3429"/>
                    <a:pt x="633984" y="24860"/>
                  </a:cubicBezTo>
                  <a:cubicBezTo>
                    <a:pt x="707803" y="52768"/>
                    <a:pt x="773239" y="110109"/>
                    <a:pt x="797052" y="185261"/>
                  </a:cubicBezTo>
                  <a:cubicBezTo>
                    <a:pt x="820864" y="260509"/>
                    <a:pt x="795433" y="352425"/>
                    <a:pt x="728472" y="394144"/>
                  </a:cubicBezTo>
                  <a:cubicBezTo>
                    <a:pt x="769334" y="388430"/>
                    <a:pt x="808863" y="395002"/>
                    <a:pt x="844010" y="416433"/>
                  </a:cubicBezTo>
                  <a:cubicBezTo>
                    <a:pt x="879157" y="437864"/>
                    <a:pt x="902970" y="481298"/>
                    <a:pt x="892302" y="521113"/>
                  </a:cubicBezTo>
                  <a:cubicBezTo>
                    <a:pt x="885730" y="545782"/>
                    <a:pt x="867156" y="565975"/>
                    <a:pt x="845629" y="579787"/>
                  </a:cubicBezTo>
                  <a:cubicBezTo>
                    <a:pt x="824769" y="593217"/>
                    <a:pt x="801148" y="601408"/>
                    <a:pt x="777621" y="609314"/>
                  </a:cubicBezTo>
                  <a:cubicBezTo>
                    <a:pt x="788479" y="605790"/>
                    <a:pt x="793623" y="605790"/>
                    <a:pt x="805910" y="605314"/>
                  </a:cubicBezTo>
                  <a:cubicBezTo>
                    <a:pt x="819055" y="604742"/>
                    <a:pt x="832961" y="608457"/>
                    <a:pt x="842010" y="618077"/>
                  </a:cubicBezTo>
                  <a:cubicBezTo>
                    <a:pt x="851059" y="627698"/>
                    <a:pt x="853440" y="643890"/>
                    <a:pt x="845153" y="654082"/>
                  </a:cubicBezTo>
                  <a:cubicBezTo>
                    <a:pt x="859727" y="639699"/>
                    <a:pt x="881919" y="651510"/>
                    <a:pt x="897541" y="664845"/>
                  </a:cubicBezTo>
                  <a:cubicBezTo>
                    <a:pt x="910971" y="676180"/>
                    <a:pt x="919067" y="691991"/>
                    <a:pt x="922591" y="7091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26"/>
          <p:cNvGrpSpPr/>
          <p:nvPr/>
        </p:nvGrpSpPr>
        <p:grpSpPr>
          <a:xfrm>
            <a:off x="8276803" y="1327941"/>
            <a:ext cx="387944" cy="273258"/>
            <a:chOff x="7716678" y="3270218"/>
            <a:chExt cx="352805" cy="248507"/>
          </a:xfrm>
        </p:grpSpPr>
        <p:sp>
          <p:nvSpPr>
            <p:cNvPr id="718" name="Google Shape;718;p26"/>
            <p:cNvSpPr/>
            <p:nvPr/>
          </p:nvSpPr>
          <p:spPr>
            <a:xfrm>
              <a:off x="7716678" y="3270218"/>
              <a:ext cx="352805" cy="248507"/>
            </a:xfrm>
            <a:custGeom>
              <a:avLst/>
              <a:gdLst/>
              <a:ahLst/>
              <a:cxnLst/>
              <a:rect l="l" t="t" r="r" b="b"/>
              <a:pathLst>
                <a:path w="352805" h="248507" extrusionOk="0">
                  <a:moveTo>
                    <a:pt x="261938" y="0"/>
                  </a:moveTo>
                  <a:lnTo>
                    <a:pt x="90868" y="0"/>
                  </a:lnTo>
                  <a:cubicBezTo>
                    <a:pt x="40862" y="0"/>
                    <a:pt x="0" y="40862"/>
                    <a:pt x="0" y="90869"/>
                  </a:cubicBezTo>
                  <a:cubicBezTo>
                    <a:pt x="0" y="140875"/>
                    <a:pt x="38100" y="178879"/>
                    <a:pt x="85725" y="181642"/>
                  </a:cubicBezTo>
                  <a:lnTo>
                    <a:pt x="29527" y="248508"/>
                  </a:lnTo>
                  <a:lnTo>
                    <a:pt x="135445" y="181833"/>
                  </a:lnTo>
                  <a:lnTo>
                    <a:pt x="261938" y="181833"/>
                  </a:lnTo>
                  <a:cubicBezTo>
                    <a:pt x="311944" y="181833"/>
                    <a:pt x="352806" y="140970"/>
                    <a:pt x="352806" y="90964"/>
                  </a:cubicBezTo>
                  <a:cubicBezTo>
                    <a:pt x="352806" y="40958"/>
                    <a:pt x="311944" y="95"/>
                    <a:pt x="261938" y="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7783353" y="3331749"/>
              <a:ext cx="219455" cy="59054"/>
            </a:xfrm>
            <a:custGeom>
              <a:avLst/>
              <a:gdLst/>
              <a:ahLst/>
              <a:cxnLst/>
              <a:rect l="l" t="t" r="r" b="b"/>
              <a:pathLst>
                <a:path w="219455" h="59054" extrusionOk="0">
                  <a:moveTo>
                    <a:pt x="29527" y="0"/>
                  </a:moveTo>
                  <a:cubicBezTo>
                    <a:pt x="13239" y="0"/>
                    <a:pt x="0" y="13240"/>
                    <a:pt x="0" y="29528"/>
                  </a:cubicBezTo>
                  <a:cubicBezTo>
                    <a:pt x="0" y="45815"/>
                    <a:pt x="13239" y="59055"/>
                    <a:pt x="29527" y="59055"/>
                  </a:cubicBezTo>
                  <a:cubicBezTo>
                    <a:pt x="45815" y="59055"/>
                    <a:pt x="59055" y="45815"/>
                    <a:pt x="59055" y="29528"/>
                  </a:cubicBezTo>
                  <a:cubicBezTo>
                    <a:pt x="59055" y="13240"/>
                    <a:pt x="45815" y="0"/>
                    <a:pt x="29527" y="0"/>
                  </a:cubicBezTo>
                  <a:close/>
                  <a:moveTo>
                    <a:pt x="109728" y="0"/>
                  </a:moveTo>
                  <a:cubicBezTo>
                    <a:pt x="93440" y="0"/>
                    <a:pt x="80200" y="13240"/>
                    <a:pt x="80200" y="29528"/>
                  </a:cubicBezTo>
                  <a:cubicBezTo>
                    <a:pt x="80200" y="45815"/>
                    <a:pt x="93440" y="59055"/>
                    <a:pt x="109728" y="59055"/>
                  </a:cubicBezTo>
                  <a:cubicBezTo>
                    <a:pt x="126016" y="59055"/>
                    <a:pt x="139255" y="45815"/>
                    <a:pt x="139255" y="29528"/>
                  </a:cubicBezTo>
                  <a:cubicBezTo>
                    <a:pt x="139255" y="13240"/>
                    <a:pt x="126016" y="0"/>
                    <a:pt x="109728" y="0"/>
                  </a:cubicBezTo>
                  <a:close/>
                  <a:moveTo>
                    <a:pt x="189929" y="0"/>
                  </a:moveTo>
                  <a:cubicBezTo>
                    <a:pt x="173641" y="0"/>
                    <a:pt x="160401" y="13240"/>
                    <a:pt x="160401" y="29528"/>
                  </a:cubicBezTo>
                  <a:cubicBezTo>
                    <a:pt x="160401" y="45815"/>
                    <a:pt x="173641" y="59055"/>
                    <a:pt x="189929" y="59055"/>
                  </a:cubicBezTo>
                  <a:cubicBezTo>
                    <a:pt x="206216" y="59055"/>
                    <a:pt x="219456" y="45815"/>
                    <a:pt x="219456" y="29528"/>
                  </a:cubicBezTo>
                  <a:cubicBezTo>
                    <a:pt x="219456" y="13240"/>
                    <a:pt x="206216" y="0"/>
                    <a:pt x="189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0" name="Google Shape;720;p26"/>
          <p:cNvSpPr/>
          <p:nvPr/>
        </p:nvSpPr>
        <p:spPr>
          <a:xfrm>
            <a:off x="7148815" y="1542896"/>
            <a:ext cx="10501" cy="432759"/>
          </a:xfrm>
          <a:custGeom>
            <a:avLst/>
            <a:gdLst/>
            <a:ahLst/>
            <a:cxnLst/>
            <a:rect l="l" t="t" r="r" b="b"/>
            <a:pathLst>
              <a:path w="9525" h="392525" extrusionOk="0">
                <a:moveTo>
                  <a:pt x="0" y="0"/>
                </a:moveTo>
                <a:lnTo>
                  <a:pt x="0" y="392525"/>
                </a:lnTo>
              </a:path>
            </a:pathLst>
          </a:custGeom>
          <a:noFill/>
          <a:ln w="29900" cap="rnd" cmpd="sng">
            <a:solidFill>
              <a:schemeClr val="accent4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1" name="Google Shape;721;p26"/>
          <p:cNvGrpSpPr/>
          <p:nvPr/>
        </p:nvGrpSpPr>
        <p:grpSpPr>
          <a:xfrm>
            <a:off x="5483130" y="2415465"/>
            <a:ext cx="27232" cy="532378"/>
            <a:chOff x="3534917" y="4467129"/>
            <a:chExt cx="24765" cy="484156"/>
          </a:xfrm>
        </p:grpSpPr>
        <p:sp>
          <p:nvSpPr>
            <p:cNvPr id="722" name="Google Shape;722;p26"/>
            <p:cNvSpPr/>
            <p:nvPr/>
          </p:nvSpPr>
          <p:spPr>
            <a:xfrm>
              <a:off x="3547300" y="4478845"/>
              <a:ext cx="9525" cy="460724"/>
            </a:xfrm>
            <a:custGeom>
              <a:avLst/>
              <a:gdLst/>
              <a:ahLst/>
              <a:cxnLst/>
              <a:rect l="l" t="t" r="r" b="b"/>
              <a:pathLst>
                <a:path w="9525" h="460724" extrusionOk="0">
                  <a:moveTo>
                    <a:pt x="0" y="460724"/>
                  </a:moveTo>
                  <a:lnTo>
                    <a:pt x="0" y="0"/>
                  </a:lnTo>
                </a:path>
              </a:pathLst>
            </a:custGeom>
            <a:noFill/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3534917" y="492652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3" y="24765"/>
                  </a:cubicBezTo>
                  <a:cubicBezTo>
                    <a:pt x="5525" y="24765"/>
                    <a:pt x="0" y="19240"/>
                    <a:pt x="0" y="12382"/>
                  </a:cubicBezTo>
                  <a:cubicBezTo>
                    <a:pt x="0" y="5524"/>
                    <a:pt x="5525" y="0"/>
                    <a:pt x="12383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3534917" y="4467129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 extrusionOk="0">
                  <a:moveTo>
                    <a:pt x="24765" y="12383"/>
                  </a:moveTo>
                  <a:cubicBezTo>
                    <a:pt x="24765" y="5525"/>
                    <a:pt x="19241" y="0"/>
                    <a:pt x="12383" y="0"/>
                  </a:cubicBezTo>
                  <a:cubicBezTo>
                    <a:pt x="5525" y="0"/>
                    <a:pt x="0" y="5525"/>
                    <a:pt x="0" y="12383"/>
                  </a:cubicBezTo>
                  <a:cubicBezTo>
                    <a:pt x="0" y="19241"/>
                    <a:pt x="5525" y="24765"/>
                    <a:pt x="12383" y="24765"/>
                  </a:cubicBezTo>
                  <a:cubicBezTo>
                    <a:pt x="19241" y="24765"/>
                    <a:pt x="24765" y="19241"/>
                    <a:pt x="24765" y="12383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26"/>
          <p:cNvGrpSpPr/>
          <p:nvPr/>
        </p:nvGrpSpPr>
        <p:grpSpPr>
          <a:xfrm>
            <a:off x="5643247" y="2277185"/>
            <a:ext cx="749418" cy="303868"/>
            <a:chOff x="3680531" y="4341375"/>
            <a:chExt cx="681537" cy="276344"/>
          </a:xfrm>
        </p:grpSpPr>
        <p:sp>
          <p:nvSpPr>
            <p:cNvPr id="726" name="Google Shape;726;p26"/>
            <p:cNvSpPr/>
            <p:nvPr/>
          </p:nvSpPr>
          <p:spPr>
            <a:xfrm>
              <a:off x="3692461" y="4353401"/>
              <a:ext cx="657796" cy="251936"/>
            </a:xfrm>
            <a:custGeom>
              <a:avLst/>
              <a:gdLst/>
              <a:ahLst/>
              <a:cxnLst/>
              <a:rect l="l" t="t" r="r" b="b"/>
              <a:pathLst>
                <a:path w="657796" h="251936" extrusionOk="0">
                  <a:moveTo>
                    <a:pt x="0" y="0"/>
                  </a:moveTo>
                  <a:lnTo>
                    <a:pt x="217075" y="217075"/>
                  </a:lnTo>
                  <a:cubicBezTo>
                    <a:pt x="239363" y="239363"/>
                    <a:pt x="269653" y="251936"/>
                    <a:pt x="301180" y="251936"/>
                  </a:cubicBezTo>
                  <a:lnTo>
                    <a:pt x="657797" y="251936"/>
                  </a:lnTo>
                </a:path>
              </a:pathLst>
            </a:custGeom>
            <a:noFill/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3680531" y="4341375"/>
              <a:ext cx="24812" cy="24812"/>
            </a:xfrm>
            <a:custGeom>
              <a:avLst/>
              <a:gdLst/>
              <a:ahLst/>
              <a:cxnLst/>
              <a:rect l="l" t="t" r="r" b="b"/>
              <a:pathLst>
                <a:path w="24812" h="24812" extrusionOk="0">
                  <a:moveTo>
                    <a:pt x="3643" y="21169"/>
                  </a:moveTo>
                  <a:cubicBezTo>
                    <a:pt x="-1214" y="16312"/>
                    <a:pt x="-1214" y="8501"/>
                    <a:pt x="3643" y="3643"/>
                  </a:cubicBezTo>
                  <a:cubicBezTo>
                    <a:pt x="8501" y="-1214"/>
                    <a:pt x="16312" y="-1214"/>
                    <a:pt x="21169" y="3643"/>
                  </a:cubicBezTo>
                  <a:cubicBezTo>
                    <a:pt x="26027" y="8501"/>
                    <a:pt x="26027" y="16312"/>
                    <a:pt x="21169" y="21169"/>
                  </a:cubicBezTo>
                  <a:cubicBezTo>
                    <a:pt x="16312" y="26027"/>
                    <a:pt x="8501" y="26027"/>
                    <a:pt x="3643" y="21169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4337303" y="4592955"/>
              <a:ext cx="24765" cy="24764"/>
            </a:xfrm>
            <a:custGeom>
              <a:avLst/>
              <a:gdLst/>
              <a:ahLst/>
              <a:cxnLst/>
              <a:rect l="l" t="t" r="r" b="b"/>
              <a:pathLst>
                <a:path w="24765" h="24764" extrusionOk="0">
                  <a:moveTo>
                    <a:pt x="12383" y="24765"/>
                  </a:moveTo>
                  <a:cubicBezTo>
                    <a:pt x="19241" y="24765"/>
                    <a:pt x="24765" y="19240"/>
                    <a:pt x="24765" y="12382"/>
                  </a:cubicBezTo>
                  <a:cubicBezTo>
                    <a:pt x="24765" y="5524"/>
                    <a:pt x="19241" y="0"/>
                    <a:pt x="12383" y="0"/>
                  </a:cubicBezTo>
                  <a:cubicBezTo>
                    <a:pt x="5525" y="0"/>
                    <a:pt x="0" y="5524"/>
                    <a:pt x="0" y="12382"/>
                  </a:cubicBezTo>
                  <a:cubicBezTo>
                    <a:pt x="0" y="19240"/>
                    <a:pt x="5525" y="24765"/>
                    <a:pt x="12383" y="24765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26"/>
          <p:cNvGrpSpPr/>
          <p:nvPr/>
        </p:nvGrpSpPr>
        <p:grpSpPr>
          <a:xfrm>
            <a:off x="8163164" y="4027994"/>
            <a:ext cx="202142" cy="355685"/>
            <a:chOff x="7613332" y="5933598"/>
            <a:chExt cx="183832" cy="323468"/>
          </a:xfrm>
        </p:grpSpPr>
        <p:sp>
          <p:nvSpPr>
            <p:cNvPr id="730" name="Google Shape;730;p26"/>
            <p:cNvSpPr/>
            <p:nvPr/>
          </p:nvSpPr>
          <p:spPr>
            <a:xfrm>
              <a:off x="7613332" y="5933598"/>
              <a:ext cx="183832" cy="323468"/>
            </a:xfrm>
            <a:custGeom>
              <a:avLst/>
              <a:gdLst/>
              <a:ahLst/>
              <a:cxnLst/>
              <a:rect l="l" t="t" r="r" b="b"/>
              <a:pathLst>
                <a:path w="183832" h="323468" extrusionOk="0">
                  <a:moveTo>
                    <a:pt x="91916" y="323469"/>
                  </a:moveTo>
                  <a:lnTo>
                    <a:pt x="91916" y="323469"/>
                  </a:lnTo>
                  <a:cubicBezTo>
                    <a:pt x="41339" y="323469"/>
                    <a:pt x="0" y="282130"/>
                    <a:pt x="0" y="231553"/>
                  </a:cubicBezTo>
                  <a:lnTo>
                    <a:pt x="0" y="91916"/>
                  </a:lnTo>
                  <a:cubicBezTo>
                    <a:pt x="0" y="41338"/>
                    <a:pt x="41339" y="0"/>
                    <a:pt x="91916" y="0"/>
                  </a:cubicBezTo>
                  <a:lnTo>
                    <a:pt x="91916" y="0"/>
                  </a:lnTo>
                  <a:cubicBezTo>
                    <a:pt x="142494" y="0"/>
                    <a:pt x="183832" y="41338"/>
                    <a:pt x="183832" y="91916"/>
                  </a:cubicBezTo>
                  <a:lnTo>
                    <a:pt x="183832" y="231553"/>
                  </a:lnTo>
                  <a:cubicBezTo>
                    <a:pt x="183832" y="282130"/>
                    <a:pt x="142494" y="323469"/>
                    <a:pt x="91916" y="3234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7699533" y="5961602"/>
              <a:ext cx="11430" cy="54101"/>
            </a:xfrm>
            <a:custGeom>
              <a:avLst/>
              <a:gdLst/>
              <a:ahLst/>
              <a:cxnLst/>
              <a:rect l="l" t="t" r="r" b="b"/>
              <a:pathLst>
                <a:path w="11430" h="54101" extrusionOk="0">
                  <a:moveTo>
                    <a:pt x="5715" y="54102"/>
                  </a:moveTo>
                  <a:lnTo>
                    <a:pt x="5715" y="54102"/>
                  </a:lnTo>
                  <a:cubicBezTo>
                    <a:pt x="2572" y="54102"/>
                    <a:pt x="0" y="51530"/>
                    <a:pt x="0" y="48387"/>
                  </a:cubicBezTo>
                  <a:lnTo>
                    <a:pt x="0" y="5715"/>
                  </a:lnTo>
                  <a:cubicBezTo>
                    <a:pt x="0" y="2571"/>
                    <a:pt x="2572" y="0"/>
                    <a:pt x="5715" y="0"/>
                  </a:cubicBezTo>
                  <a:lnTo>
                    <a:pt x="5715" y="0"/>
                  </a:lnTo>
                  <a:cubicBezTo>
                    <a:pt x="8859" y="0"/>
                    <a:pt x="11430" y="2571"/>
                    <a:pt x="11430" y="5715"/>
                  </a:cubicBezTo>
                  <a:lnTo>
                    <a:pt x="11430" y="48387"/>
                  </a:lnTo>
                  <a:cubicBezTo>
                    <a:pt x="11430" y="51530"/>
                    <a:pt x="8859" y="54102"/>
                    <a:pt x="5715" y="54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26"/>
          <p:cNvGrpSpPr/>
          <p:nvPr/>
        </p:nvGrpSpPr>
        <p:grpSpPr>
          <a:xfrm>
            <a:off x="6345566" y="3919264"/>
            <a:ext cx="1533857" cy="564092"/>
            <a:chOff x="6546554" y="3679108"/>
            <a:chExt cx="1256642" cy="462143"/>
          </a:xfrm>
        </p:grpSpPr>
        <p:sp>
          <p:nvSpPr>
            <p:cNvPr id="733" name="Google Shape;733;p26"/>
            <p:cNvSpPr/>
            <p:nvPr/>
          </p:nvSpPr>
          <p:spPr>
            <a:xfrm>
              <a:off x="6546554" y="3679108"/>
              <a:ext cx="1256642" cy="462143"/>
            </a:xfrm>
            <a:custGeom>
              <a:avLst/>
              <a:gdLst/>
              <a:ahLst/>
              <a:cxnLst/>
              <a:rect l="l" t="t" r="r" b="b"/>
              <a:pathLst>
                <a:path w="1396269" h="513492" extrusionOk="0">
                  <a:moveTo>
                    <a:pt x="1334738" y="0"/>
                  </a:moveTo>
                  <a:cubicBezTo>
                    <a:pt x="1368721" y="0"/>
                    <a:pt x="1396270" y="27548"/>
                    <a:pt x="1396270" y="61531"/>
                  </a:cubicBezTo>
                  <a:lnTo>
                    <a:pt x="1396270" y="451961"/>
                  </a:lnTo>
                  <a:cubicBezTo>
                    <a:pt x="1396270" y="485944"/>
                    <a:pt x="1368722" y="513493"/>
                    <a:pt x="1334738" y="513493"/>
                  </a:cubicBezTo>
                  <a:lnTo>
                    <a:pt x="61532" y="513493"/>
                  </a:lnTo>
                  <a:cubicBezTo>
                    <a:pt x="27549" y="513493"/>
                    <a:pt x="0" y="485944"/>
                    <a:pt x="0" y="451961"/>
                  </a:cubicBezTo>
                  <a:lnTo>
                    <a:pt x="0" y="61531"/>
                  </a:lnTo>
                  <a:cubicBezTo>
                    <a:pt x="0" y="27549"/>
                    <a:pt x="27548" y="0"/>
                    <a:pt x="61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6661108" y="3712144"/>
              <a:ext cx="69522" cy="69522"/>
            </a:xfrm>
            <a:custGeom>
              <a:avLst/>
              <a:gdLst/>
              <a:ahLst/>
              <a:cxnLst/>
              <a:rect l="l" t="t" r="r" b="b"/>
              <a:pathLst>
                <a:path w="77247" h="77247" extrusionOk="0">
                  <a:moveTo>
                    <a:pt x="0" y="0"/>
                  </a:moveTo>
                  <a:lnTo>
                    <a:pt x="77248" y="0"/>
                  </a:lnTo>
                  <a:lnTo>
                    <a:pt x="77248" y="77248"/>
                  </a:lnTo>
                  <a:lnTo>
                    <a:pt x="0" y="772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26"/>
            <p:cNvGrpSpPr/>
            <p:nvPr/>
          </p:nvGrpSpPr>
          <p:grpSpPr>
            <a:xfrm>
              <a:off x="6805960" y="3712311"/>
              <a:ext cx="391811" cy="69592"/>
              <a:chOff x="6322885" y="5875210"/>
              <a:chExt cx="434911" cy="77247"/>
            </a:xfrm>
          </p:grpSpPr>
          <p:sp>
            <p:nvSpPr>
              <p:cNvPr id="736" name="Google Shape;736;p26"/>
              <p:cNvSpPr/>
              <p:nvPr/>
            </p:nvSpPr>
            <p:spPr>
              <a:xfrm>
                <a:off x="6322885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26"/>
              <p:cNvSpPr/>
              <p:nvPr/>
            </p:nvSpPr>
            <p:spPr>
              <a:xfrm>
                <a:off x="6412325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26"/>
              <p:cNvSpPr/>
              <p:nvPr/>
            </p:nvSpPr>
            <p:spPr>
              <a:xfrm>
                <a:off x="6501765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26"/>
              <p:cNvSpPr/>
              <p:nvPr/>
            </p:nvSpPr>
            <p:spPr>
              <a:xfrm>
                <a:off x="6591109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26"/>
              <p:cNvSpPr/>
              <p:nvPr/>
            </p:nvSpPr>
            <p:spPr>
              <a:xfrm>
                <a:off x="6680549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26"/>
            <p:cNvGrpSpPr/>
            <p:nvPr/>
          </p:nvGrpSpPr>
          <p:grpSpPr>
            <a:xfrm>
              <a:off x="7285642" y="3712311"/>
              <a:ext cx="391897" cy="69592"/>
              <a:chOff x="6855333" y="5875210"/>
              <a:chExt cx="435006" cy="77247"/>
            </a:xfrm>
          </p:grpSpPr>
          <p:sp>
            <p:nvSpPr>
              <p:cNvPr id="742" name="Google Shape;742;p26"/>
              <p:cNvSpPr/>
              <p:nvPr/>
            </p:nvSpPr>
            <p:spPr>
              <a:xfrm>
                <a:off x="6855333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694477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26"/>
              <p:cNvSpPr/>
              <p:nvPr/>
            </p:nvSpPr>
            <p:spPr>
              <a:xfrm>
                <a:off x="703421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26"/>
              <p:cNvSpPr/>
              <p:nvPr/>
            </p:nvSpPr>
            <p:spPr>
              <a:xfrm>
                <a:off x="712365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26"/>
              <p:cNvSpPr/>
              <p:nvPr/>
            </p:nvSpPr>
            <p:spPr>
              <a:xfrm>
                <a:off x="721309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26"/>
            <p:cNvGrpSpPr/>
            <p:nvPr/>
          </p:nvGrpSpPr>
          <p:grpSpPr>
            <a:xfrm>
              <a:off x="6577103" y="3819746"/>
              <a:ext cx="1198690" cy="70794"/>
              <a:chOff x="6068853" y="5994463"/>
              <a:chExt cx="1330547" cy="78581"/>
            </a:xfrm>
          </p:grpSpPr>
          <p:sp>
            <p:nvSpPr>
              <p:cNvPr id="748" name="Google Shape;748;p26"/>
              <p:cNvSpPr/>
              <p:nvPr/>
            </p:nvSpPr>
            <p:spPr>
              <a:xfrm>
                <a:off x="6068853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26"/>
              <p:cNvSpPr/>
              <p:nvPr/>
            </p:nvSpPr>
            <p:spPr>
              <a:xfrm>
                <a:off x="6173152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26"/>
              <p:cNvSpPr/>
              <p:nvPr/>
            </p:nvSpPr>
            <p:spPr>
              <a:xfrm>
                <a:off x="6277451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26"/>
              <p:cNvSpPr/>
              <p:nvPr/>
            </p:nvSpPr>
            <p:spPr>
              <a:xfrm>
                <a:off x="6381845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26"/>
              <p:cNvSpPr/>
              <p:nvPr/>
            </p:nvSpPr>
            <p:spPr>
              <a:xfrm>
                <a:off x="6486144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26"/>
              <p:cNvSpPr/>
              <p:nvPr/>
            </p:nvSpPr>
            <p:spPr>
              <a:xfrm>
                <a:off x="6590442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26"/>
              <p:cNvSpPr/>
              <p:nvPr/>
            </p:nvSpPr>
            <p:spPr>
              <a:xfrm>
                <a:off x="6694836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26"/>
              <p:cNvSpPr/>
              <p:nvPr/>
            </p:nvSpPr>
            <p:spPr>
              <a:xfrm>
                <a:off x="6799135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26"/>
              <p:cNvSpPr/>
              <p:nvPr/>
            </p:nvSpPr>
            <p:spPr>
              <a:xfrm>
                <a:off x="6903434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26"/>
              <p:cNvSpPr/>
              <p:nvPr/>
            </p:nvSpPr>
            <p:spPr>
              <a:xfrm>
                <a:off x="7007828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26"/>
              <p:cNvSpPr/>
              <p:nvPr/>
            </p:nvSpPr>
            <p:spPr>
              <a:xfrm>
                <a:off x="7112126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26"/>
              <p:cNvSpPr/>
              <p:nvPr/>
            </p:nvSpPr>
            <p:spPr>
              <a:xfrm>
                <a:off x="7216425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26"/>
              <p:cNvSpPr/>
              <p:nvPr/>
            </p:nvSpPr>
            <p:spPr>
              <a:xfrm>
                <a:off x="7320819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26"/>
            <p:cNvGrpSpPr/>
            <p:nvPr/>
          </p:nvGrpSpPr>
          <p:grpSpPr>
            <a:xfrm>
              <a:off x="6577103" y="3995572"/>
              <a:ext cx="1198690" cy="70794"/>
              <a:chOff x="6068853" y="6189630"/>
              <a:chExt cx="1330547" cy="78581"/>
            </a:xfrm>
          </p:grpSpPr>
          <p:sp>
            <p:nvSpPr>
              <p:cNvPr id="762" name="Google Shape;762;p26"/>
              <p:cNvSpPr/>
              <p:nvPr/>
            </p:nvSpPr>
            <p:spPr>
              <a:xfrm>
                <a:off x="6068853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26"/>
              <p:cNvSpPr/>
              <p:nvPr/>
            </p:nvSpPr>
            <p:spPr>
              <a:xfrm>
                <a:off x="6173152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26"/>
              <p:cNvSpPr/>
              <p:nvPr/>
            </p:nvSpPr>
            <p:spPr>
              <a:xfrm>
                <a:off x="6277451" y="6189630"/>
                <a:ext cx="497300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497300" h="78581" extrusionOk="0">
                    <a:moveTo>
                      <a:pt x="0" y="0"/>
                    </a:moveTo>
                    <a:lnTo>
                      <a:pt x="497300" y="0"/>
                    </a:lnTo>
                    <a:lnTo>
                      <a:pt x="497300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26"/>
              <p:cNvSpPr/>
              <p:nvPr/>
            </p:nvSpPr>
            <p:spPr>
              <a:xfrm>
                <a:off x="6799135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6"/>
              <p:cNvSpPr/>
              <p:nvPr/>
            </p:nvSpPr>
            <p:spPr>
              <a:xfrm>
                <a:off x="6903434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6"/>
              <p:cNvSpPr/>
              <p:nvPr/>
            </p:nvSpPr>
            <p:spPr>
              <a:xfrm>
                <a:off x="7007828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26"/>
              <p:cNvSpPr/>
              <p:nvPr/>
            </p:nvSpPr>
            <p:spPr>
              <a:xfrm>
                <a:off x="7112126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6"/>
              <p:cNvSpPr/>
              <p:nvPr/>
            </p:nvSpPr>
            <p:spPr>
              <a:xfrm>
                <a:off x="7216425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6"/>
              <p:cNvSpPr/>
              <p:nvPr/>
            </p:nvSpPr>
            <p:spPr>
              <a:xfrm>
                <a:off x="7320819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26"/>
            <p:cNvGrpSpPr/>
            <p:nvPr/>
          </p:nvGrpSpPr>
          <p:grpSpPr>
            <a:xfrm>
              <a:off x="6622239" y="3908904"/>
              <a:ext cx="1104727" cy="70794"/>
              <a:chOff x="6118955" y="6093428"/>
              <a:chExt cx="1226248" cy="78581"/>
            </a:xfrm>
          </p:grpSpPr>
          <p:sp>
            <p:nvSpPr>
              <p:cNvPr id="772" name="Google Shape;772;p26"/>
              <p:cNvSpPr/>
              <p:nvPr/>
            </p:nvSpPr>
            <p:spPr>
              <a:xfrm>
                <a:off x="6118955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26"/>
              <p:cNvSpPr/>
              <p:nvPr/>
            </p:nvSpPr>
            <p:spPr>
              <a:xfrm>
                <a:off x="6223254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6"/>
              <p:cNvSpPr/>
              <p:nvPr/>
            </p:nvSpPr>
            <p:spPr>
              <a:xfrm>
                <a:off x="6327648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6"/>
              <p:cNvSpPr/>
              <p:nvPr/>
            </p:nvSpPr>
            <p:spPr>
              <a:xfrm>
                <a:off x="6431946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26"/>
              <p:cNvSpPr/>
              <p:nvPr/>
            </p:nvSpPr>
            <p:spPr>
              <a:xfrm>
                <a:off x="6536245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26"/>
              <p:cNvSpPr/>
              <p:nvPr/>
            </p:nvSpPr>
            <p:spPr>
              <a:xfrm>
                <a:off x="6640639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26"/>
              <p:cNvSpPr/>
              <p:nvPr/>
            </p:nvSpPr>
            <p:spPr>
              <a:xfrm>
                <a:off x="6744938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26"/>
              <p:cNvSpPr/>
              <p:nvPr/>
            </p:nvSpPr>
            <p:spPr>
              <a:xfrm>
                <a:off x="6849237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26"/>
              <p:cNvSpPr/>
              <p:nvPr/>
            </p:nvSpPr>
            <p:spPr>
              <a:xfrm>
                <a:off x="6953631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26"/>
              <p:cNvSpPr/>
              <p:nvPr/>
            </p:nvSpPr>
            <p:spPr>
              <a:xfrm>
                <a:off x="7057929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26"/>
              <p:cNvSpPr/>
              <p:nvPr/>
            </p:nvSpPr>
            <p:spPr>
              <a:xfrm>
                <a:off x="7162228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26"/>
              <p:cNvSpPr/>
              <p:nvPr/>
            </p:nvSpPr>
            <p:spPr>
              <a:xfrm>
                <a:off x="7266622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4" name="Google Shape;784;p26"/>
            <p:cNvSpPr/>
            <p:nvPr/>
          </p:nvSpPr>
          <p:spPr>
            <a:xfrm>
              <a:off x="7740658" y="3711543"/>
              <a:ext cx="33604" cy="33604"/>
            </a:xfrm>
            <a:custGeom>
              <a:avLst/>
              <a:gdLst/>
              <a:ahLst/>
              <a:cxnLst/>
              <a:rect l="l" t="t" r="r" b="b"/>
              <a:pathLst>
                <a:path w="37338" h="37338" extrusionOk="0">
                  <a:moveTo>
                    <a:pt x="37338" y="18669"/>
                  </a:moveTo>
                  <a:cubicBezTo>
                    <a:pt x="37338" y="28980"/>
                    <a:pt x="28980" y="37338"/>
                    <a:pt x="18669" y="37338"/>
                  </a:cubicBezTo>
                  <a:cubicBezTo>
                    <a:pt x="8358" y="37338"/>
                    <a:pt x="0" y="28980"/>
                    <a:pt x="0" y="18669"/>
                  </a:cubicBezTo>
                  <a:cubicBezTo>
                    <a:pt x="0" y="8359"/>
                    <a:pt x="8358" y="0"/>
                    <a:pt x="18669" y="0"/>
                  </a:cubicBezTo>
                  <a:cubicBezTo>
                    <a:pt x="28979" y="0"/>
                    <a:pt x="37338" y="8358"/>
                    <a:pt x="37338" y="18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26"/>
          <p:cNvGrpSpPr/>
          <p:nvPr/>
        </p:nvGrpSpPr>
        <p:grpSpPr>
          <a:xfrm>
            <a:off x="6367914" y="2012818"/>
            <a:ext cx="1448168" cy="1250722"/>
            <a:chOff x="6497466" y="2113795"/>
            <a:chExt cx="1186439" cy="1024678"/>
          </a:xfrm>
        </p:grpSpPr>
        <p:sp>
          <p:nvSpPr>
            <p:cNvPr id="786" name="Google Shape;786;p26"/>
            <p:cNvSpPr/>
            <p:nvPr/>
          </p:nvSpPr>
          <p:spPr>
            <a:xfrm>
              <a:off x="6497466" y="2113795"/>
              <a:ext cx="1186433" cy="1024678"/>
            </a:xfrm>
            <a:custGeom>
              <a:avLst/>
              <a:gdLst/>
              <a:ahLst/>
              <a:cxnLst/>
              <a:rect l="l" t="t" r="r" b="b"/>
              <a:pathLst>
                <a:path w="1318259" h="1915286" extrusionOk="0">
                  <a:moveTo>
                    <a:pt x="1266444" y="0"/>
                  </a:moveTo>
                  <a:cubicBezTo>
                    <a:pt x="1295061" y="0"/>
                    <a:pt x="1318260" y="23199"/>
                    <a:pt x="1318260" y="51816"/>
                  </a:cubicBezTo>
                  <a:lnTo>
                    <a:pt x="1318260" y="1863471"/>
                  </a:lnTo>
                  <a:cubicBezTo>
                    <a:pt x="1318260" y="1892089"/>
                    <a:pt x="1295061" y="1915287"/>
                    <a:pt x="1266444" y="1915287"/>
                  </a:cubicBezTo>
                  <a:lnTo>
                    <a:pt x="51816" y="1915287"/>
                  </a:lnTo>
                  <a:cubicBezTo>
                    <a:pt x="23198" y="1915287"/>
                    <a:pt x="0" y="1892089"/>
                    <a:pt x="0" y="1863471"/>
                  </a:cubicBezTo>
                  <a:lnTo>
                    <a:pt x="0" y="51816"/>
                  </a:lnTo>
                  <a:cubicBezTo>
                    <a:pt x="0" y="23199"/>
                    <a:pt x="23198" y="0"/>
                    <a:pt x="51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6497472" y="2113798"/>
              <a:ext cx="1186433" cy="84696"/>
            </a:xfrm>
            <a:custGeom>
              <a:avLst/>
              <a:gdLst/>
              <a:ahLst/>
              <a:cxnLst/>
              <a:rect l="l" t="t" r="r" b="b"/>
              <a:pathLst>
                <a:path w="1318259" h="94107" extrusionOk="0">
                  <a:moveTo>
                    <a:pt x="1318260" y="51816"/>
                  </a:moveTo>
                  <a:lnTo>
                    <a:pt x="1318260" y="94107"/>
                  </a:lnTo>
                  <a:lnTo>
                    <a:pt x="0" y="94107"/>
                  </a:lnTo>
                  <a:lnTo>
                    <a:pt x="0" y="51816"/>
                  </a:lnTo>
                  <a:cubicBezTo>
                    <a:pt x="0" y="23241"/>
                    <a:pt x="23241" y="0"/>
                    <a:pt x="51816" y="0"/>
                  </a:cubicBezTo>
                  <a:lnTo>
                    <a:pt x="1266444" y="0"/>
                  </a:lnTo>
                  <a:cubicBezTo>
                    <a:pt x="1295019" y="0"/>
                    <a:pt x="1318260" y="23241"/>
                    <a:pt x="1318260" y="518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8" name="Google Shape;788;p26"/>
            <p:cNvGrpSpPr/>
            <p:nvPr/>
          </p:nvGrpSpPr>
          <p:grpSpPr>
            <a:xfrm>
              <a:off x="7512268" y="2145579"/>
              <a:ext cx="126741" cy="28145"/>
              <a:chOff x="7106888" y="4136136"/>
              <a:chExt cx="140683" cy="31241"/>
            </a:xfrm>
          </p:grpSpPr>
          <p:sp>
            <p:nvSpPr>
              <p:cNvPr id="789" name="Google Shape;789;p26"/>
              <p:cNvSpPr/>
              <p:nvPr/>
            </p:nvSpPr>
            <p:spPr>
              <a:xfrm>
                <a:off x="7216330" y="4136136"/>
                <a:ext cx="31241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31241" extrusionOk="0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26"/>
              <p:cNvSpPr/>
              <p:nvPr/>
            </p:nvSpPr>
            <p:spPr>
              <a:xfrm>
                <a:off x="7161561" y="4136136"/>
                <a:ext cx="31241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31241" extrusionOk="0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26"/>
              <p:cNvSpPr/>
              <p:nvPr/>
            </p:nvSpPr>
            <p:spPr>
              <a:xfrm>
                <a:off x="7106888" y="4136136"/>
                <a:ext cx="31241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31241" extrusionOk="0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3" y="31242"/>
                      <a:pt x="-1" y="24248"/>
                      <a:pt x="-1" y="15621"/>
                    </a:cubicBezTo>
                    <a:cubicBezTo>
                      <a:pt x="-1" y="6994"/>
                      <a:pt x="6993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2" name="Google Shape;792;p26"/>
            <p:cNvSpPr/>
            <p:nvPr/>
          </p:nvSpPr>
          <p:spPr>
            <a:xfrm>
              <a:off x="6515578" y="2215995"/>
              <a:ext cx="1150258" cy="460514"/>
            </a:xfrm>
            <a:custGeom>
              <a:avLst/>
              <a:gdLst/>
              <a:ahLst/>
              <a:cxnLst/>
              <a:rect l="l" t="t" r="r" b="b"/>
              <a:pathLst>
                <a:path w="1278064" h="511682" extrusionOk="0">
                  <a:moveTo>
                    <a:pt x="0" y="0"/>
                  </a:moveTo>
                  <a:lnTo>
                    <a:pt x="1278064" y="0"/>
                  </a:lnTo>
                  <a:lnTo>
                    <a:pt x="1278064" y="511683"/>
                  </a:lnTo>
                  <a:lnTo>
                    <a:pt x="0" y="511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6548699" y="2724580"/>
              <a:ext cx="316840" cy="275091"/>
            </a:xfrm>
            <a:custGeom>
              <a:avLst/>
              <a:gdLst/>
              <a:ahLst/>
              <a:cxnLst/>
              <a:rect l="l" t="t" r="r" b="b"/>
              <a:pathLst>
                <a:path w="352044" h="305657" extrusionOk="0">
                  <a:moveTo>
                    <a:pt x="0" y="0"/>
                  </a:moveTo>
                  <a:lnTo>
                    <a:pt x="352044" y="0"/>
                  </a:lnTo>
                  <a:lnTo>
                    <a:pt x="352044" y="305657"/>
                  </a:lnTo>
                  <a:lnTo>
                    <a:pt x="0" y="305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6896308" y="2724580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6896308" y="2775721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6896308" y="2826777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6896308" y="2877919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26"/>
            <p:cNvGrpSpPr/>
            <p:nvPr/>
          </p:nvGrpSpPr>
          <p:grpSpPr>
            <a:xfrm>
              <a:off x="7422424" y="2953744"/>
              <a:ext cx="216586" cy="46337"/>
              <a:chOff x="7007161" y="5033200"/>
              <a:chExt cx="240411" cy="51434"/>
            </a:xfrm>
          </p:grpSpPr>
          <p:sp>
            <p:nvSpPr>
              <p:cNvPr id="799" name="Google Shape;799;p26"/>
              <p:cNvSpPr/>
              <p:nvPr/>
            </p:nvSpPr>
            <p:spPr>
              <a:xfrm>
                <a:off x="7007161" y="5033200"/>
                <a:ext cx="240411" cy="51434"/>
              </a:xfrm>
              <a:custGeom>
                <a:avLst/>
                <a:gdLst/>
                <a:ahLst/>
                <a:cxnLst/>
                <a:rect l="l" t="t" r="r" b="b"/>
                <a:pathLst>
                  <a:path w="240411" h="51434" extrusionOk="0">
                    <a:moveTo>
                      <a:pt x="214694" y="51435"/>
                    </a:moveTo>
                    <a:lnTo>
                      <a:pt x="25718" y="51435"/>
                    </a:lnTo>
                    <a:cubicBezTo>
                      <a:pt x="11525" y="51435"/>
                      <a:pt x="0" y="39814"/>
                      <a:pt x="0" y="25717"/>
                    </a:cubicBezTo>
                    <a:lnTo>
                      <a:pt x="0" y="25717"/>
                    </a:lnTo>
                    <a:cubicBezTo>
                      <a:pt x="0" y="11525"/>
                      <a:pt x="11621" y="0"/>
                      <a:pt x="25718" y="0"/>
                    </a:cubicBezTo>
                    <a:lnTo>
                      <a:pt x="214694" y="0"/>
                    </a:lnTo>
                    <a:cubicBezTo>
                      <a:pt x="228886" y="0"/>
                      <a:pt x="240411" y="11621"/>
                      <a:pt x="240411" y="25717"/>
                    </a:cubicBezTo>
                    <a:lnTo>
                      <a:pt x="240411" y="25717"/>
                    </a:lnTo>
                    <a:cubicBezTo>
                      <a:pt x="240411" y="39909"/>
                      <a:pt x="228791" y="51435"/>
                      <a:pt x="214694" y="514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7073264" y="5047202"/>
                <a:ext cx="108204" cy="2324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23240" extrusionOk="0">
                    <a:moveTo>
                      <a:pt x="96584" y="23241"/>
                    </a:moveTo>
                    <a:lnTo>
                      <a:pt x="11621" y="23241"/>
                    </a:lnTo>
                    <a:cubicBezTo>
                      <a:pt x="5239" y="23241"/>
                      <a:pt x="0" y="18002"/>
                      <a:pt x="0" y="11620"/>
                    </a:cubicBezTo>
                    <a:lnTo>
                      <a:pt x="0" y="11620"/>
                    </a:lnTo>
                    <a:cubicBezTo>
                      <a:pt x="0" y="5239"/>
                      <a:pt x="5239" y="0"/>
                      <a:pt x="11621" y="0"/>
                    </a:cubicBezTo>
                    <a:lnTo>
                      <a:pt x="96584" y="0"/>
                    </a:lnTo>
                    <a:cubicBezTo>
                      <a:pt x="102965" y="0"/>
                      <a:pt x="108204" y="5239"/>
                      <a:pt x="108204" y="11620"/>
                    </a:cubicBezTo>
                    <a:lnTo>
                      <a:pt x="108204" y="11620"/>
                    </a:lnTo>
                    <a:cubicBezTo>
                      <a:pt x="108204" y="18002"/>
                      <a:pt x="102965" y="23241"/>
                      <a:pt x="96584" y="23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26"/>
            <p:cNvGrpSpPr/>
            <p:nvPr/>
          </p:nvGrpSpPr>
          <p:grpSpPr>
            <a:xfrm>
              <a:off x="6548871" y="2408331"/>
              <a:ext cx="1090139" cy="89414"/>
              <a:chOff x="6037516" y="4427791"/>
              <a:chExt cx="1210056" cy="99250"/>
            </a:xfrm>
          </p:grpSpPr>
          <p:sp>
            <p:nvSpPr>
              <p:cNvPr id="802" name="Google Shape;802;p26"/>
              <p:cNvSpPr/>
              <p:nvPr/>
            </p:nvSpPr>
            <p:spPr>
              <a:xfrm>
                <a:off x="6037516" y="4427791"/>
                <a:ext cx="4962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49625" h="99250" extrusionOk="0">
                    <a:moveTo>
                      <a:pt x="0" y="49625"/>
                    </a:moveTo>
                    <a:lnTo>
                      <a:pt x="49625" y="99251"/>
                    </a:lnTo>
                    <a:lnTo>
                      <a:pt x="49625" y="0"/>
                    </a:lnTo>
                    <a:lnTo>
                      <a:pt x="0" y="496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7197947" y="4427791"/>
                <a:ext cx="4962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49625" h="99250" extrusionOk="0">
                    <a:moveTo>
                      <a:pt x="0" y="0"/>
                    </a:moveTo>
                    <a:lnTo>
                      <a:pt x="0" y="99251"/>
                    </a:lnTo>
                    <a:lnTo>
                      <a:pt x="49625" y="496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26"/>
            <p:cNvGrpSpPr/>
            <p:nvPr/>
          </p:nvGrpSpPr>
          <p:grpSpPr>
            <a:xfrm>
              <a:off x="7012935" y="2651519"/>
              <a:ext cx="157033" cy="16304"/>
              <a:chOff x="6552628" y="4697730"/>
              <a:chExt cx="174307" cy="18097"/>
            </a:xfrm>
          </p:grpSpPr>
          <p:sp>
            <p:nvSpPr>
              <p:cNvPr id="805" name="Google Shape;805;p26"/>
              <p:cNvSpPr/>
              <p:nvPr/>
            </p:nvSpPr>
            <p:spPr>
              <a:xfrm>
                <a:off x="6552628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8" y="9049"/>
                    </a:moveTo>
                    <a:cubicBezTo>
                      <a:pt x="18098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8" y="4000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6591681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6630733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6669881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6708838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8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8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0" name="Google Shape;810;p26"/>
            <p:cNvSpPr/>
            <p:nvPr/>
          </p:nvSpPr>
          <p:spPr>
            <a:xfrm>
              <a:off x="6548699" y="3046960"/>
              <a:ext cx="1089050" cy="8572"/>
            </a:xfrm>
            <a:custGeom>
              <a:avLst/>
              <a:gdLst/>
              <a:ahLst/>
              <a:cxnLst/>
              <a:rect l="l" t="t" r="r" b="b"/>
              <a:pathLst>
                <a:path w="1210055" h="9525" extrusionOk="0">
                  <a:moveTo>
                    <a:pt x="0" y="0"/>
                  </a:moveTo>
                  <a:lnTo>
                    <a:pt x="1210056" y="0"/>
                  </a:lnTo>
                </a:path>
              </a:pathLst>
            </a:custGeom>
            <a:noFill/>
            <a:ln w="17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1" name="Google Shape;811;p26"/>
            <p:cNvGrpSpPr/>
            <p:nvPr/>
          </p:nvGrpSpPr>
          <p:grpSpPr>
            <a:xfrm>
              <a:off x="6505708" y="2659414"/>
              <a:ext cx="413779" cy="413778"/>
              <a:chOff x="5989605" y="4706493"/>
              <a:chExt cx="459295" cy="459294"/>
            </a:xfrm>
          </p:grpSpPr>
          <p:grpSp>
            <p:nvGrpSpPr>
              <p:cNvPr id="812" name="Google Shape;812;p26"/>
              <p:cNvGrpSpPr/>
              <p:nvPr/>
            </p:nvGrpSpPr>
            <p:grpSpPr>
              <a:xfrm>
                <a:off x="6001893" y="4718780"/>
                <a:ext cx="444150" cy="444151"/>
                <a:chOff x="6001893" y="4718780"/>
                <a:chExt cx="444150" cy="444151"/>
              </a:xfrm>
            </p:grpSpPr>
            <p:sp>
              <p:nvSpPr>
                <p:cNvPr id="813" name="Google Shape;813;p26"/>
                <p:cNvSpPr/>
                <p:nvPr/>
              </p:nvSpPr>
              <p:spPr>
                <a:xfrm>
                  <a:off x="6017418" y="5153406"/>
                  <a:ext cx="388048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048" h="9525" extrusionOk="0">
                      <a:moveTo>
                        <a:pt x="38804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6001893" y="4734306"/>
                  <a:ext cx="9525" cy="38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88048" extrusionOk="0">
                      <a:moveTo>
                        <a:pt x="0" y="388049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6032944" y="4718780"/>
                  <a:ext cx="388048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048" h="9525" extrusionOk="0">
                      <a:moveTo>
                        <a:pt x="0" y="0"/>
                      </a:moveTo>
                      <a:lnTo>
                        <a:pt x="388048" y="0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6436518" y="4749831"/>
                  <a:ext cx="9525" cy="38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88048" extrusionOk="0">
                      <a:moveTo>
                        <a:pt x="0" y="0"/>
                      </a:moveTo>
                      <a:lnTo>
                        <a:pt x="0" y="388049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7" name="Google Shape;817;p26"/>
              <p:cNvGrpSpPr/>
              <p:nvPr/>
            </p:nvGrpSpPr>
            <p:grpSpPr>
              <a:xfrm>
                <a:off x="5989605" y="4706493"/>
                <a:ext cx="459295" cy="459294"/>
                <a:chOff x="5989605" y="4706493"/>
                <a:chExt cx="459295" cy="459294"/>
              </a:xfrm>
            </p:grpSpPr>
            <p:grpSp>
              <p:nvGrpSpPr>
                <p:cNvPr id="818" name="Google Shape;818;p26"/>
                <p:cNvGrpSpPr/>
                <p:nvPr/>
              </p:nvGrpSpPr>
              <p:grpSpPr>
                <a:xfrm>
                  <a:off x="5989605" y="4706493"/>
                  <a:ext cx="459295" cy="24669"/>
                  <a:chOff x="5989605" y="4706493"/>
                  <a:chExt cx="459295" cy="24669"/>
                </a:xfrm>
              </p:grpSpPr>
              <p:sp>
                <p:nvSpPr>
                  <p:cNvPr id="819" name="Google Shape;819;p26"/>
                  <p:cNvSpPr/>
                  <p:nvPr/>
                </p:nvSpPr>
                <p:spPr>
                  <a:xfrm>
                    <a:off x="5989605" y="4706493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6"/>
                  <p:cNvSpPr/>
                  <p:nvPr/>
                </p:nvSpPr>
                <p:spPr>
                  <a:xfrm>
                    <a:off x="6206871" y="4706493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6"/>
                  <p:cNvSpPr/>
                  <p:nvPr/>
                </p:nvSpPr>
                <p:spPr>
                  <a:xfrm>
                    <a:off x="6424231" y="4706493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6"/>
                <p:cNvGrpSpPr/>
                <p:nvPr/>
              </p:nvGrpSpPr>
              <p:grpSpPr>
                <a:xfrm>
                  <a:off x="5989605" y="4923758"/>
                  <a:ext cx="459295" cy="24669"/>
                  <a:chOff x="5989605" y="4923758"/>
                  <a:chExt cx="459295" cy="24669"/>
                </a:xfrm>
              </p:grpSpPr>
              <p:sp>
                <p:nvSpPr>
                  <p:cNvPr id="823" name="Google Shape;823;p26"/>
                  <p:cNvSpPr/>
                  <p:nvPr/>
                </p:nvSpPr>
                <p:spPr>
                  <a:xfrm>
                    <a:off x="5989605" y="492375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6"/>
                  <p:cNvSpPr/>
                  <p:nvPr/>
                </p:nvSpPr>
                <p:spPr>
                  <a:xfrm>
                    <a:off x="6424231" y="492375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5" name="Google Shape;825;p26"/>
                <p:cNvGrpSpPr/>
                <p:nvPr/>
              </p:nvGrpSpPr>
              <p:grpSpPr>
                <a:xfrm>
                  <a:off x="5989605" y="5141118"/>
                  <a:ext cx="459295" cy="24669"/>
                  <a:chOff x="5989605" y="5141118"/>
                  <a:chExt cx="459295" cy="24669"/>
                </a:xfrm>
              </p:grpSpPr>
              <p:sp>
                <p:nvSpPr>
                  <p:cNvPr id="826" name="Google Shape;826;p26"/>
                  <p:cNvSpPr/>
                  <p:nvPr/>
                </p:nvSpPr>
                <p:spPr>
                  <a:xfrm>
                    <a:off x="5989605" y="514111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6"/>
                  <p:cNvSpPr/>
                  <p:nvPr/>
                </p:nvSpPr>
                <p:spPr>
                  <a:xfrm>
                    <a:off x="6206871" y="514111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6"/>
                  <p:cNvSpPr/>
                  <p:nvPr/>
                </p:nvSpPr>
                <p:spPr>
                  <a:xfrm>
                    <a:off x="6424231" y="514111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829" name="Google Shape;829;p26"/>
          <p:cNvGrpSpPr/>
          <p:nvPr/>
        </p:nvGrpSpPr>
        <p:grpSpPr>
          <a:xfrm>
            <a:off x="5248799" y="1817418"/>
            <a:ext cx="479083" cy="595031"/>
            <a:chOff x="5580610" y="1953710"/>
            <a:chExt cx="392498" cy="487491"/>
          </a:xfrm>
        </p:grpSpPr>
        <p:grpSp>
          <p:nvGrpSpPr>
            <p:cNvPr id="830" name="Google Shape;830;p26"/>
            <p:cNvGrpSpPr/>
            <p:nvPr/>
          </p:nvGrpSpPr>
          <p:grpSpPr>
            <a:xfrm>
              <a:off x="5580610" y="1953710"/>
              <a:ext cx="392498" cy="487491"/>
              <a:chOff x="7385113" y="1535430"/>
              <a:chExt cx="435673" cy="541115"/>
            </a:xfrm>
          </p:grpSpPr>
          <p:sp>
            <p:nvSpPr>
              <p:cNvPr id="831" name="Google Shape;831;p26"/>
              <p:cNvSpPr/>
              <p:nvPr/>
            </p:nvSpPr>
            <p:spPr>
              <a:xfrm>
                <a:off x="7385113" y="1535430"/>
                <a:ext cx="435673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435673" h="541115" extrusionOk="0">
                    <a:moveTo>
                      <a:pt x="394621" y="0"/>
                    </a:moveTo>
                    <a:cubicBezTo>
                      <a:pt x="417294" y="0"/>
                      <a:pt x="435674" y="18380"/>
                      <a:pt x="435674" y="41053"/>
                    </a:cubicBezTo>
                    <a:lnTo>
                      <a:pt x="435674" y="500062"/>
                    </a:lnTo>
                    <a:cubicBezTo>
                      <a:pt x="435674" y="522735"/>
                      <a:pt x="417294" y="541115"/>
                      <a:pt x="394621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2" name="Google Shape;832;p26"/>
              <p:cNvGrpSpPr/>
              <p:nvPr/>
            </p:nvGrpSpPr>
            <p:grpSpPr>
              <a:xfrm>
                <a:off x="7612094" y="1566576"/>
                <a:ext cx="164781" cy="41529"/>
                <a:chOff x="7612094" y="1566576"/>
                <a:chExt cx="164781" cy="41529"/>
              </a:xfrm>
            </p:grpSpPr>
            <p:sp>
              <p:nvSpPr>
                <p:cNvPr id="833" name="Google Shape;833;p26"/>
                <p:cNvSpPr/>
                <p:nvPr/>
              </p:nvSpPr>
              <p:spPr>
                <a:xfrm>
                  <a:off x="7735347" y="1566576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7673721" y="1566576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4"/>
                        <a:pt x="0" y="20765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7612094" y="1566576"/>
                  <a:ext cx="41529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6" name="Google Shape;836;p26"/>
            <p:cNvGrpSpPr/>
            <p:nvPr/>
          </p:nvGrpSpPr>
          <p:grpSpPr>
            <a:xfrm>
              <a:off x="5612446" y="2047672"/>
              <a:ext cx="323505" cy="338352"/>
              <a:chOff x="7420451" y="1639728"/>
              <a:chExt cx="359091" cy="375571"/>
            </a:xfrm>
          </p:grpSpPr>
          <p:sp>
            <p:nvSpPr>
              <p:cNvPr id="837" name="Google Shape;837;p26"/>
              <p:cNvSpPr/>
              <p:nvPr/>
            </p:nvSpPr>
            <p:spPr>
              <a:xfrm>
                <a:off x="7420451" y="1852041"/>
                <a:ext cx="357473" cy="163258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163258" extrusionOk="0">
                    <a:moveTo>
                      <a:pt x="40196" y="72962"/>
                    </a:moveTo>
                    <a:lnTo>
                      <a:pt x="0" y="72962"/>
                    </a:lnTo>
                    <a:lnTo>
                      <a:pt x="0" y="90297"/>
                    </a:lnTo>
                    <a:lnTo>
                      <a:pt x="40196" y="90297"/>
                    </a:lnTo>
                    <a:lnTo>
                      <a:pt x="40196" y="72962"/>
                    </a:lnTo>
                    <a:close/>
                    <a:moveTo>
                      <a:pt x="185166" y="126778"/>
                    </a:moveTo>
                    <a:lnTo>
                      <a:pt x="294894" y="126778"/>
                    </a:lnTo>
                    <a:lnTo>
                      <a:pt x="294894" y="109347"/>
                    </a:lnTo>
                    <a:lnTo>
                      <a:pt x="185166" y="109347"/>
                    </a:lnTo>
                    <a:lnTo>
                      <a:pt x="185166" y="126778"/>
                    </a:lnTo>
                    <a:close/>
                    <a:moveTo>
                      <a:pt x="294894" y="0"/>
                    </a:moveTo>
                    <a:lnTo>
                      <a:pt x="38291" y="0"/>
                    </a:lnTo>
                    <a:lnTo>
                      <a:pt x="38291" y="17335"/>
                    </a:lnTo>
                    <a:lnTo>
                      <a:pt x="294894" y="17335"/>
                    </a:lnTo>
                    <a:lnTo>
                      <a:pt x="294894" y="0"/>
                    </a:lnTo>
                    <a:close/>
                    <a:moveTo>
                      <a:pt x="0" y="163259"/>
                    </a:moveTo>
                    <a:lnTo>
                      <a:pt x="99632" y="163259"/>
                    </a:lnTo>
                    <a:lnTo>
                      <a:pt x="99632" y="145828"/>
                    </a:lnTo>
                    <a:lnTo>
                      <a:pt x="0" y="145828"/>
                    </a:lnTo>
                    <a:lnTo>
                      <a:pt x="0" y="163259"/>
                    </a:lnTo>
                    <a:close/>
                    <a:moveTo>
                      <a:pt x="76581" y="36481"/>
                    </a:moveTo>
                    <a:lnTo>
                      <a:pt x="0" y="36481"/>
                    </a:lnTo>
                    <a:lnTo>
                      <a:pt x="0" y="53816"/>
                    </a:lnTo>
                    <a:lnTo>
                      <a:pt x="76581" y="53816"/>
                    </a:lnTo>
                    <a:lnTo>
                      <a:pt x="76581" y="36481"/>
                    </a:lnTo>
                    <a:close/>
                    <a:moveTo>
                      <a:pt x="52483" y="90297"/>
                    </a:moveTo>
                    <a:lnTo>
                      <a:pt x="207836" y="90297"/>
                    </a:lnTo>
                    <a:lnTo>
                      <a:pt x="207836" y="72962"/>
                    </a:lnTo>
                    <a:lnTo>
                      <a:pt x="52483" y="72962"/>
                    </a:lnTo>
                    <a:lnTo>
                      <a:pt x="52483" y="90297"/>
                    </a:lnTo>
                    <a:close/>
                    <a:moveTo>
                      <a:pt x="164402" y="109347"/>
                    </a:moveTo>
                    <a:lnTo>
                      <a:pt x="0" y="109347"/>
                    </a:lnTo>
                    <a:lnTo>
                      <a:pt x="0" y="126778"/>
                    </a:lnTo>
                    <a:lnTo>
                      <a:pt x="164402" y="126778"/>
                    </a:lnTo>
                    <a:lnTo>
                      <a:pt x="164402" y="109347"/>
                    </a:lnTo>
                    <a:close/>
                    <a:moveTo>
                      <a:pt x="220218" y="90297"/>
                    </a:moveTo>
                    <a:lnTo>
                      <a:pt x="357378" y="90297"/>
                    </a:lnTo>
                    <a:lnTo>
                      <a:pt x="357378" y="72962"/>
                    </a:lnTo>
                    <a:lnTo>
                      <a:pt x="220218" y="72962"/>
                    </a:lnTo>
                    <a:lnTo>
                      <a:pt x="220218" y="90297"/>
                    </a:lnTo>
                    <a:close/>
                    <a:moveTo>
                      <a:pt x="97441" y="53816"/>
                    </a:moveTo>
                    <a:lnTo>
                      <a:pt x="357474" y="53816"/>
                    </a:lnTo>
                    <a:lnTo>
                      <a:pt x="357474" y="36481"/>
                    </a:lnTo>
                    <a:lnTo>
                      <a:pt x="97441" y="36481"/>
                    </a:lnTo>
                    <a:lnTo>
                      <a:pt x="97441" y="53816"/>
                    </a:lnTo>
                    <a:close/>
                    <a:moveTo>
                      <a:pt x="305371" y="0"/>
                    </a:moveTo>
                    <a:lnTo>
                      <a:pt x="305371" y="17335"/>
                    </a:lnTo>
                    <a:lnTo>
                      <a:pt x="357378" y="17335"/>
                    </a:lnTo>
                    <a:lnTo>
                      <a:pt x="357378" y="0"/>
                    </a:lnTo>
                    <a:lnTo>
                      <a:pt x="305371" y="0"/>
                    </a:lnTo>
                    <a:close/>
                    <a:moveTo>
                      <a:pt x="315659" y="126778"/>
                    </a:moveTo>
                    <a:lnTo>
                      <a:pt x="357378" y="126778"/>
                    </a:lnTo>
                    <a:lnTo>
                      <a:pt x="357378" y="109347"/>
                    </a:lnTo>
                    <a:lnTo>
                      <a:pt x="315659" y="109347"/>
                    </a:lnTo>
                    <a:lnTo>
                      <a:pt x="315659" y="126778"/>
                    </a:lnTo>
                    <a:close/>
                    <a:moveTo>
                      <a:pt x="120396" y="163259"/>
                    </a:moveTo>
                    <a:lnTo>
                      <a:pt x="222981" y="163259"/>
                    </a:lnTo>
                    <a:lnTo>
                      <a:pt x="222981" y="145828"/>
                    </a:lnTo>
                    <a:lnTo>
                      <a:pt x="120396" y="145828"/>
                    </a:lnTo>
                    <a:lnTo>
                      <a:pt x="120396" y="163259"/>
                    </a:lnTo>
                    <a:close/>
                    <a:moveTo>
                      <a:pt x="235363" y="163259"/>
                    </a:moveTo>
                    <a:lnTo>
                      <a:pt x="313563" y="163259"/>
                    </a:lnTo>
                    <a:lnTo>
                      <a:pt x="313563" y="145828"/>
                    </a:lnTo>
                    <a:lnTo>
                      <a:pt x="235363" y="145828"/>
                    </a:lnTo>
                    <a:lnTo>
                      <a:pt x="235363" y="1632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26"/>
              <p:cNvSpPr/>
              <p:nvPr/>
            </p:nvSpPr>
            <p:spPr>
              <a:xfrm>
                <a:off x="7425594" y="1639728"/>
                <a:ext cx="353948" cy="180117"/>
              </a:xfrm>
              <a:custGeom>
                <a:avLst/>
                <a:gdLst/>
                <a:ahLst/>
                <a:cxnLst/>
                <a:rect l="l" t="t" r="r" b="b"/>
                <a:pathLst>
                  <a:path w="353948" h="180117" extrusionOk="0">
                    <a:moveTo>
                      <a:pt x="0" y="0"/>
                    </a:moveTo>
                    <a:lnTo>
                      <a:pt x="353949" y="0"/>
                    </a:lnTo>
                    <a:lnTo>
                      <a:pt x="353949" y="180118"/>
                    </a:lnTo>
                    <a:lnTo>
                      <a:pt x="0" y="1801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9" name="Google Shape;839;p26"/>
          <p:cNvGrpSpPr/>
          <p:nvPr/>
        </p:nvGrpSpPr>
        <p:grpSpPr>
          <a:xfrm>
            <a:off x="7810967" y="2543174"/>
            <a:ext cx="1047787" cy="27232"/>
            <a:chOff x="7384446" y="3573113"/>
            <a:chExt cx="952880" cy="24765"/>
          </a:xfrm>
        </p:grpSpPr>
        <p:sp>
          <p:nvSpPr>
            <p:cNvPr id="840" name="Google Shape;840;p26"/>
            <p:cNvSpPr/>
            <p:nvPr/>
          </p:nvSpPr>
          <p:spPr>
            <a:xfrm>
              <a:off x="7396162" y="3585495"/>
              <a:ext cx="929354" cy="9525"/>
            </a:xfrm>
            <a:custGeom>
              <a:avLst/>
              <a:gdLst/>
              <a:ahLst/>
              <a:cxnLst/>
              <a:rect l="l" t="t" r="r" b="b"/>
              <a:pathLst>
                <a:path w="929354" h="9525" extrusionOk="0">
                  <a:moveTo>
                    <a:pt x="929354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8312562" y="357311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12382" y="0"/>
                  </a:moveTo>
                  <a:cubicBezTo>
                    <a:pt x="19240" y="0"/>
                    <a:pt x="24765" y="5524"/>
                    <a:pt x="24765" y="12382"/>
                  </a:cubicBezTo>
                  <a:cubicBezTo>
                    <a:pt x="24765" y="19240"/>
                    <a:pt x="19240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7384446" y="357311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12382" y="0"/>
                  </a:move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0" y="24765"/>
                    <a:pt x="24765" y="19240"/>
                    <a:pt x="24765" y="12382"/>
                  </a:cubicBezTo>
                  <a:cubicBezTo>
                    <a:pt x="24765" y="5524"/>
                    <a:pt x="19240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26"/>
          <p:cNvGrpSpPr/>
          <p:nvPr/>
        </p:nvGrpSpPr>
        <p:grpSpPr>
          <a:xfrm>
            <a:off x="8348540" y="2013384"/>
            <a:ext cx="657643" cy="856749"/>
            <a:chOff x="-2" y="3134666"/>
            <a:chExt cx="498554" cy="649495"/>
          </a:xfrm>
        </p:grpSpPr>
        <p:grpSp>
          <p:nvGrpSpPr>
            <p:cNvPr id="844" name="Google Shape;844;p26"/>
            <p:cNvGrpSpPr/>
            <p:nvPr/>
          </p:nvGrpSpPr>
          <p:grpSpPr>
            <a:xfrm>
              <a:off x="-2" y="3134666"/>
              <a:ext cx="498554" cy="649495"/>
              <a:chOff x="895350" y="4265199"/>
              <a:chExt cx="598074" cy="779145"/>
            </a:xfrm>
          </p:grpSpPr>
          <p:sp>
            <p:nvSpPr>
              <p:cNvPr id="845" name="Google Shape;845;p26"/>
              <p:cNvSpPr/>
              <p:nvPr/>
            </p:nvSpPr>
            <p:spPr>
              <a:xfrm>
                <a:off x="895350" y="4265199"/>
                <a:ext cx="598074" cy="77914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77914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738092"/>
                    </a:lnTo>
                    <a:cubicBezTo>
                      <a:pt x="598075" y="760765"/>
                      <a:pt x="579695" y="779145"/>
                      <a:pt x="557022" y="779145"/>
                    </a:cubicBezTo>
                    <a:lnTo>
                      <a:pt x="41053" y="779145"/>
                    </a:lnTo>
                    <a:cubicBezTo>
                      <a:pt x="18380" y="779145"/>
                      <a:pt x="0" y="760765"/>
                      <a:pt x="0" y="73809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6" name="Google Shape;846;p26"/>
              <p:cNvGrpSpPr/>
              <p:nvPr/>
            </p:nvGrpSpPr>
            <p:grpSpPr>
              <a:xfrm>
                <a:off x="1284732" y="4296441"/>
                <a:ext cx="164876" cy="41528"/>
                <a:chOff x="1284732" y="4296441"/>
                <a:chExt cx="164876" cy="41528"/>
              </a:xfrm>
            </p:grpSpPr>
            <p:sp>
              <p:nvSpPr>
                <p:cNvPr id="847" name="Google Shape;847;p26"/>
                <p:cNvSpPr/>
                <p:nvPr/>
              </p:nvSpPr>
              <p:spPr>
                <a:xfrm>
                  <a:off x="1408080" y="4296441"/>
                  <a:ext cx="41528" cy="4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8" extrusionOk="0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1346358" y="4296441"/>
                  <a:ext cx="41529" cy="4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8" extrusionOk="0">
                      <a:moveTo>
                        <a:pt x="41529" y="20764"/>
                      </a:moveTo>
                      <a:cubicBezTo>
                        <a:pt x="41529" y="32290"/>
                        <a:pt x="32195" y="41529"/>
                        <a:pt x="20765" y="41529"/>
                      </a:cubicBezTo>
                      <a:cubicBezTo>
                        <a:pt x="9335" y="41529"/>
                        <a:pt x="0" y="32195"/>
                        <a:pt x="0" y="20764"/>
                      </a:cubicBezTo>
                      <a:cubicBezTo>
                        <a:pt x="0" y="9334"/>
                        <a:pt x="9335" y="0"/>
                        <a:pt x="20765" y="0"/>
                      </a:cubicBezTo>
                      <a:cubicBezTo>
                        <a:pt x="32195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1284732" y="4296441"/>
                  <a:ext cx="41529" cy="4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8" extrusionOk="0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5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5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50" name="Google Shape;850;p26"/>
            <p:cNvGrpSpPr/>
            <p:nvPr/>
          </p:nvGrpSpPr>
          <p:grpSpPr>
            <a:xfrm>
              <a:off x="59230" y="3269171"/>
              <a:ext cx="382391" cy="400019"/>
              <a:chOff x="966406" y="4426553"/>
              <a:chExt cx="458723" cy="479869"/>
            </a:xfrm>
          </p:grpSpPr>
          <p:sp>
            <p:nvSpPr>
              <p:cNvPr id="851" name="Google Shape;851;p26"/>
              <p:cNvSpPr/>
              <p:nvPr/>
            </p:nvSpPr>
            <p:spPr>
              <a:xfrm>
                <a:off x="966406" y="4697825"/>
                <a:ext cx="456723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456723" h="208597" extrusionOk="0">
                    <a:moveTo>
                      <a:pt x="51340" y="93250"/>
                    </a:moveTo>
                    <a:lnTo>
                      <a:pt x="0" y="93250"/>
                    </a:lnTo>
                    <a:lnTo>
                      <a:pt x="0" y="115443"/>
                    </a:lnTo>
                    <a:lnTo>
                      <a:pt x="51340" y="115443"/>
                    </a:lnTo>
                    <a:lnTo>
                      <a:pt x="51340" y="93250"/>
                    </a:lnTo>
                    <a:close/>
                    <a:moveTo>
                      <a:pt x="236601" y="162020"/>
                    </a:moveTo>
                    <a:lnTo>
                      <a:pt x="376904" y="162020"/>
                    </a:lnTo>
                    <a:lnTo>
                      <a:pt x="376904" y="139827"/>
                    </a:lnTo>
                    <a:lnTo>
                      <a:pt x="236601" y="139827"/>
                    </a:lnTo>
                    <a:lnTo>
                      <a:pt x="236601" y="162020"/>
                    </a:lnTo>
                    <a:close/>
                    <a:moveTo>
                      <a:pt x="376809" y="0"/>
                    </a:moveTo>
                    <a:lnTo>
                      <a:pt x="48863" y="0"/>
                    </a:lnTo>
                    <a:lnTo>
                      <a:pt x="48863" y="22193"/>
                    </a:lnTo>
                    <a:lnTo>
                      <a:pt x="376809" y="22193"/>
                    </a:lnTo>
                    <a:lnTo>
                      <a:pt x="376809" y="0"/>
                    </a:lnTo>
                    <a:close/>
                    <a:moveTo>
                      <a:pt x="0" y="208597"/>
                    </a:moveTo>
                    <a:lnTo>
                      <a:pt x="127349" y="208597"/>
                    </a:lnTo>
                    <a:lnTo>
                      <a:pt x="127349" y="186404"/>
                    </a:lnTo>
                    <a:lnTo>
                      <a:pt x="0" y="186404"/>
                    </a:lnTo>
                    <a:lnTo>
                      <a:pt x="0" y="208597"/>
                    </a:lnTo>
                    <a:close/>
                    <a:moveTo>
                      <a:pt x="97917" y="46577"/>
                    </a:moveTo>
                    <a:lnTo>
                      <a:pt x="0" y="46577"/>
                    </a:lnTo>
                    <a:lnTo>
                      <a:pt x="0" y="68771"/>
                    </a:lnTo>
                    <a:lnTo>
                      <a:pt x="97917" y="68771"/>
                    </a:lnTo>
                    <a:lnTo>
                      <a:pt x="97917" y="46577"/>
                    </a:lnTo>
                    <a:close/>
                    <a:moveTo>
                      <a:pt x="67056" y="115348"/>
                    </a:moveTo>
                    <a:lnTo>
                      <a:pt x="265557" y="115348"/>
                    </a:lnTo>
                    <a:lnTo>
                      <a:pt x="265557" y="93154"/>
                    </a:lnTo>
                    <a:lnTo>
                      <a:pt x="67056" y="93154"/>
                    </a:lnTo>
                    <a:lnTo>
                      <a:pt x="67056" y="115348"/>
                    </a:lnTo>
                    <a:close/>
                    <a:moveTo>
                      <a:pt x="210026" y="139732"/>
                    </a:moveTo>
                    <a:lnTo>
                      <a:pt x="0" y="139732"/>
                    </a:lnTo>
                    <a:lnTo>
                      <a:pt x="0" y="161925"/>
                    </a:lnTo>
                    <a:lnTo>
                      <a:pt x="210122" y="161925"/>
                    </a:lnTo>
                    <a:lnTo>
                      <a:pt x="210122" y="139732"/>
                    </a:lnTo>
                    <a:close/>
                    <a:moveTo>
                      <a:pt x="281369" y="115348"/>
                    </a:moveTo>
                    <a:lnTo>
                      <a:pt x="456724" y="115348"/>
                    </a:lnTo>
                    <a:lnTo>
                      <a:pt x="456724" y="93154"/>
                    </a:lnTo>
                    <a:lnTo>
                      <a:pt x="281369" y="93154"/>
                    </a:lnTo>
                    <a:lnTo>
                      <a:pt x="281369" y="115348"/>
                    </a:lnTo>
                    <a:close/>
                    <a:moveTo>
                      <a:pt x="124397" y="68771"/>
                    </a:moveTo>
                    <a:lnTo>
                      <a:pt x="456629" y="68771"/>
                    </a:lnTo>
                    <a:lnTo>
                      <a:pt x="456629" y="46577"/>
                    </a:lnTo>
                    <a:lnTo>
                      <a:pt x="124397" y="46577"/>
                    </a:lnTo>
                    <a:lnTo>
                      <a:pt x="124397" y="68771"/>
                    </a:lnTo>
                    <a:close/>
                    <a:moveTo>
                      <a:pt x="390144" y="0"/>
                    </a:moveTo>
                    <a:lnTo>
                      <a:pt x="390144" y="22193"/>
                    </a:lnTo>
                    <a:lnTo>
                      <a:pt x="456629" y="22193"/>
                    </a:lnTo>
                    <a:lnTo>
                      <a:pt x="456629" y="0"/>
                    </a:lnTo>
                    <a:lnTo>
                      <a:pt x="390144" y="0"/>
                    </a:lnTo>
                    <a:close/>
                    <a:moveTo>
                      <a:pt x="403289" y="162020"/>
                    </a:moveTo>
                    <a:lnTo>
                      <a:pt x="456629" y="162020"/>
                    </a:lnTo>
                    <a:lnTo>
                      <a:pt x="456629" y="139827"/>
                    </a:lnTo>
                    <a:lnTo>
                      <a:pt x="403289" y="139827"/>
                    </a:lnTo>
                    <a:lnTo>
                      <a:pt x="403289" y="162020"/>
                    </a:lnTo>
                    <a:close/>
                    <a:moveTo>
                      <a:pt x="153734" y="208597"/>
                    </a:moveTo>
                    <a:lnTo>
                      <a:pt x="284893" y="208597"/>
                    </a:lnTo>
                    <a:lnTo>
                      <a:pt x="284893" y="186404"/>
                    </a:lnTo>
                    <a:lnTo>
                      <a:pt x="153734" y="186404"/>
                    </a:lnTo>
                    <a:lnTo>
                      <a:pt x="153734" y="208597"/>
                    </a:lnTo>
                    <a:close/>
                    <a:moveTo>
                      <a:pt x="300704" y="208597"/>
                    </a:moveTo>
                    <a:lnTo>
                      <a:pt x="400622" y="208597"/>
                    </a:lnTo>
                    <a:lnTo>
                      <a:pt x="400622" y="186404"/>
                    </a:lnTo>
                    <a:lnTo>
                      <a:pt x="300704" y="186404"/>
                    </a:lnTo>
                    <a:lnTo>
                      <a:pt x="300704" y="2085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26"/>
              <p:cNvSpPr/>
              <p:nvPr/>
            </p:nvSpPr>
            <p:spPr>
              <a:xfrm>
                <a:off x="972883" y="4426553"/>
                <a:ext cx="452246" cy="230219"/>
              </a:xfrm>
              <a:custGeom>
                <a:avLst/>
                <a:gdLst/>
                <a:ahLst/>
                <a:cxnLst/>
                <a:rect l="l" t="t" r="r" b="b"/>
                <a:pathLst>
                  <a:path w="452246" h="230219" extrusionOk="0">
                    <a:moveTo>
                      <a:pt x="0" y="0"/>
                    </a:moveTo>
                    <a:lnTo>
                      <a:pt x="452247" y="0"/>
                    </a:lnTo>
                    <a:lnTo>
                      <a:pt x="452247" y="230219"/>
                    </a:lnTo>
                    <a:lnTo>
                      <a:pt x="0" y="2302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3" name="Google Shape;853;p26"/>
          <p:cNvGrpSpPr/>
          <p:nvPr/>
        </p:nvGrpSpPr>
        <p:grpSpPr>
          <a:xfrm>
            <a:off x="5165167" y="2950875"/>
            <a:ext cx="645598" cy="1166771"/>
            <a:chOff x="5165167" y="2950875"/>
            <a:chExt cx="645598" cy="1166771"/>
          </a:xfrm>
        </p:grpSpPr>
        <p:grpSp>
          <p:nvGrpSpPr>
            <p:cNvPr id="854" name="Google Shape;854;p26"/>
            <p:cNvGrpSpPr/>
            <p:nvPr/>
          </p:nvGrpSpPr>
          <p:grpSpPr>
            <a:xfrm>
              <a:off x="5165167" y="2950875"/>
              <a:ext cx="645598" cy="1166771"/>
              <a:chOff x="1024660" y="3708890"/>
              <a:chExt cx="489423" cy="884520"/>
            </a:xfrm>
          </p:grpSpPr>
          <p:grpSp>
            <p:nvGrpSpPr>
              <p:cNvPr id="855" name="Google Shape;855;p26"/>
              <p:cNvGrpSpPr/>
              <p:nvPr/>
            </p:nvGrpSpPr>
            <p:grpSpPr>
              <a:xfrm>
                <a:off x="1024660" y="3708890"/>
                <a:ext cx="489423" cy="884520"/>
                <a:chOff x="2124551" y="4954047"/>
                <a:chExt cx="587120" cy="1061085"/>
              </a:xfrm>
            </p:grpSpPr>
            <p:sp>
              <p:nvSpPr>
                <p:cNvPr id="856" name="Google Shape;856;p26"/>
                <p:cNvSpPr/>
                <p:nvPr/>
              </p:nvSpPr>
              <p:spPr>
                <a:xfrm>
                  <a:off x="2124551" y="4954047"/>
                  <a:ext cx="587120" cy="106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20" h="1061085" extrusionOk="0">
                      <a:moveTo>
                        <a:pt x="91440" y="0"/>
                      </a:moveTo>
                      <a:lnTo>
                        <a:pt x="495681" y="0"/>
                      </a:lnTo>
                      <a:cubicBezTo>
                        <a:pt x="546163" y="0"/>
                        <a:pt x="587121" y="40958"/>
                        <a:pt x="587121" y="91440"/>
                      </a:cubicBezTo>
                      <a:lnTo>
                        <a:pt x="587121" y="969645"/>
                      </a:lnTo>
                      <a:cubicBezTo>
                        <a:pt x="587121" y="1020128"/>
                        <a:pt x="546163" y="1061085"/>
                        <a:pt x="495681" y="1061085"/>
                      </a:cubicBezTo>
                      <a:lnTo>
                        <a:pt x="91440" y="1061085"/>
                      </a:lnTo>
                      <a:cubicBezTo>
                        <a:pt x="40958" y="1061085"/>
                        <a:pt x="0" y="1020128"/>
                        <a:pt x="0" y="969645"/>
                      </a:cubicBezTo>
                      <a:lnTo>
                        <a:pt x="0" y="91440"/>
                      </a:lnTo>
                      <a:cubicBezTo>
                        <a:pt x="0" y="40958"/>
                        <a:pt x="40958" y="0"/>
                        <a:pt x="914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2339530" y="4987099"/>
                  <a:ext cx="157162" cy="2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62" h="25527" extrusionOk="0">
                      <a:moveTo>
                        <a:pt x="144399" y="25527"/>
                      </a:moveTo>
                      <a:lnTo>
                        <a:pt x="12764" y="25527"/>
                      </a:lnTo>
                      <a:cubicBezTo>
                        <a:pt x="5715" y="25527"/>
                        <a:pt x="0" y="19812"/>
                        <a:pt x="0" y="12764"/>
                      </a:cubicBezTo>
                      <a:lnTo>
                        <a:pt x="0" y="12764"/>
                      </a:lnTo>
                      <a:cubicBezTo>
                        <a:pt x="0" y="5715"/>
                        <a:pt x="5715" y="0"/>
                        <a:pt x="12764" y="0"/>
                      </a:cubicBezTo>
                      <a:lnTo>
                        <a:pt x="144399" y="0"/>
                      </a:lnTo>
                      <a:cubicBezTo>
                        <a:pt x="151448" y="0"/>
                        <a:pt x="157163" y="5715"/>
                        <a:pt x="157163" y="12764"/>
                      </a:cubicBezTo>
                      <a:lnTo>
                        <a:pt x="157163" y="12764"/>
                      </a:lnTo>
                      <a:cubicBezTo>
                        <a:pt x="157163" y="19812"/>
                        <a:pt x="151448" y="25527"/>
                        <a:pt x="144399" y="255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58" name="Google Shape;858;p26"/>
              <p:cNvSpPr/>
              <p:nvPr/>
            </p:nvSpPr>
            <p:spPr>
              <a:xfrm>
                <a:off x="1059199" y="3818860"/>
                <a:ext cx="419712" cy="647607"/>
              </a:xfrm>
              <a:custGeom>
                <a:avLst/>
                <a:gdLst/>
                <a:ahLst/>
                <a:cxnLst/>
                <a:rect l="l" t="t" r="r" b="b"/>
                <a:pathLst>
                  <a:path w="504158" h="777906" extrusionOk="0">
                    <a:moveTo>
                      <a:pt x="0" y="0"/>
                    </a:moveTo>
                    <a:lnTo>
                      <a:pt x="504158" y="0"/>
                    </a:lnTo>
                    <a:lnTo>
                      <a:pt x="504158" y="777907"/>
                    </a:lnTo>
                    <a:lnTo>
                      <a:pt x="0" y="7779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9" name="Google Shape;859;p26"/>
              <p:cNvGrpSpPr/>
              <p:nvPr/>
            </p:nvGrpSpPr>
            <p:grpSpPr>
              <a:xfrm>
                <a:off x="1108189" y="4182116"/>
                <a:ext cx="322524" cy="131011"/>
                <a:chOff x="2224754" y="5521737"/>
                <a:chExt cx="386905" cy="157163"/>
              </a:xfrm>
            </p:grpSpPr>
            <p:grpSp>
              <p:nvGrpSpPr>
                <p:cNvPr id="860" name="Google Shape;860;p26"/>
                <p:cNvGrpSpPr/>
                <p:nvPr/>
              </p:nvGrpSpPr>
              <p:grpSpPr>
                <a:xfrm>
                  <a:off x="2224754" y="5521737"/>
                  <a:ext cx="386905" cy="157163"/>
                  <a:chOff x="2224754" y="5521737"/>
                  <a:chExt cx="386905" cy="157163"/>
                </a:xfrm>
              </p:grpSpPr>
              <p:grpSp>
                <p:nvGrpSpPr>
                  <p:cNvPr id="861" name="Google Shape;861;p26"/>
                  <p:cNvGrpSpPr/>
                  <p:nvPr/>
                </p:nvGrpSpPr>
                <p:grpSpPr>
                  <a:xfrm>
                    <a:off x="2224754" y="5521737"/>
                    <a:ext cx="386905" cy="65532"/>
                    <a:chOff x="2224754" y="5521737"/>
                    <a:chExt cx="386905" cy="65532"/>
                  </a:xfrm>
                </p:grpSpPr>
                <p:sp>
                  <p:nvSpPr>
                    <p:cNvPr id="862" name="Google Shape;862;p26"/>
                    <p:cNvSpPr/>
                    <p:nvPr/>
                  </p:nvSpPr>
                  <p:spPr>
                    <a:xfrm>
                      <a:off x="2224754" y="5521737"/>
                      <a:ext cx="386905" cy="65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6905" h="65532" extrusionOk="0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63" name="Google Shape;863;p26"/>
                    <p:cNvSpPr/>
                    <p:nvPr/>
                  </p:nvSpPr>
                  <p:spPr>
                    <a:xfrm>
                      <a:off x="2237422" y="5534405"/>
                      <a:ext cx="374141" cy="52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141" h="52864" extrusionOk="0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864" name="Google Shape;864;p26"/>
                  <p:cNvGrpSpPr/>
                  <p:nvPr/>
                </p:nvGrpSpPr>
                <p:grpSpPr>
                  <a:xfrm>
                    <a:off x="2224754" y="5613368"/>
                    <a:ext cx="386905" cy="65532"/>
                    <a:chOff x="2224754" y="5613368"/>
                    <a:chExt cx="386905" cy="65532"/>
                  </a:xfrm>
                </p:grpSpPr>
                <p:sp>
                  <p:nvSpPr>
                    <p:cNvPr id="865" name="Google Shape;865;p26"/>
                    <p:cNvSpPr/>
                    <p:nvPr/>
                  </p:nvSpPr>
                  <p:spPr>
                    <a:xfrm>
                      <a:off x="2224754" y="5613368"/>
                      <a:ext cx="386905" cy="65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6905" h="65532" extrusionOk="0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66" name="Google Shape;866;p26"/>
                    <p:cNvSpPr/>
                    <p:nvPr/>
                  </p:nvSpPr>
                  <p:spPr>
                    <a:xfrm>
                      <a:off x="2237422" y="5626036"/>
                      <a:ext cx="374141" cy="52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141" h="52864" extrusionOk="0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867" name="Google Shape;867;p26"/>
                <p:cNvGrpSpPr/>
                <p:nvPr/>
              </p:nvGrpSpPr>
              <p:grpSpPr>
                <a:xfrm>
                  <a:off x="2336863" y="5554217"/>
                  <a:ext cx="177355" cy="15050"/>
                  <a:chOff x="2336863" y="5554217"/>
                  <a:chExt cx="177355" cy="15050"/>
                </a:xfrm>
              </p:grpSpPr>
              <p:sp>
                <p:nvSpPr>
                  <p:cNvPr id="868" name="Google Shape;868;p26"/>
                  <p:cNvSpPr/>
                  <p:nvPr/>
                </p:nvSpPr>
                <p:spPr>
                  <a:xfrm>
                    <a:off x="2336863" y="555421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4"/>
                        </a:moveTo>
                        <a:cubicBezTo>
                          <a:pt x="15049" y="11680"/>
                          <a:pt x="11681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6"/>
                  <p:cNvSpPr/>
                  <p:nvPr/>
                </p:nvSpPr>
                <p:spPr>
                  <a:xfrm>
                    <a:off x="2377440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6"/>
                  <p:cNvSpPr/>
                  <p:nvPr/>
                </p:nvSpPr>
                <p:spPr>
                  <a:xfrm>
                    <a:off x="2418016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6"/>
                  <p:cNvSpPr/>
                  <p:nvPr/>
                </p:nvSpPr>
                <p:spPr>
                  <a:xfrm>
                    <a:off x="2458593" y="555421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4"/>
                        </a:moveTo>
                        <a:cubicBezTo>
                          <a:pt x="15049" y="11680"/>
                          <a:pt x="11680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2" name="Google Shape;872;p26"/>
                  <p:cNvSpPr/>
                  <p:nvPr/>
                </p:nvSpPr>
                <p:spPr>
                  <a:xfrm>
                    <a:off x="2499169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3" name="Google Shape;873;p26"/>
                <p:cNvGrpSpPr/>
                <p:nvPr/>
              </p:nvGrpSpPr>
              <p:grpSpPr>
                <a:xfrm>
                  <a:off x="2336863" y="5641848"/>
                  <a:ext cx="177355" cy="15049"/>
                  <a:chOff x="2336863" y="5641848"/>
                  <a:chExt cx="177355" cy="15049"/>
                </a:xfrm>
              </p:grpSpPr>
              <p:sp>
                <p:nvSpPr>
                  <p:cNvPr id="874" name="Google Shape;874;p26"/>
                  <p:cNvSpPr/>
                  <p:nvPr/>
                </p:nvSpPr>
                <p:spPr>
                  <a:xfrm>
                    <a:off x="2336863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6"/>
                  <p:cNvSpPr/>
                  <p:nvPr/>
                </p:nvSpPr>
                <p:spPr>
                  <a:xfrm>
                    <a:off x="2377440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6"/>
                  <p:cNvSpPr/>
                  <p:nvPr/>
                </p:nvSpPr>
                <p:spPr>
                  <a:xfrm>
                    <a:off x="2418016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6"/>
                  <p:cNvSpPr/>
                  <p:nvPr/>
                </p:nvSpPr>
                <p:spPr>
                  <a:xfrm>
                    <a:off x="2458592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6"/>
                  <p:cNvSpPr/>
                  <p:nvPr/>
                </p:nvSpPr>
                <p:spPr>
                  <a:xfrm>
                    <a:off x="2499169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79" name="Google Shape;879;p26"/>
              <p:cNvGrpSpPr/>
              <p:nvPr/>
            </p:nvGrpSpPr>
            <p:grpSpPr>
              <a:xfrm>
                <a:off x="1161625" y="3903897"/>
                <a:ext cx="215413" cy="215333"/>
                <a:chOff x="2288857" y="5187981"/>
                <a:chExt cx="258413" cy="258317"/>
              </a:xfrm>
            </p:grpSpPr>
            <p:sp>
              <p:nvSpPr>
                <p:cNvPr id="880" name="Google Shape;880;p26"/>
                <p:cNvSpPr/>
                <p:nvPr/>
              </p:nvSpPr>
              <p:spPr>
                <a:xfrm>
                  <a:off x="2288857" y="5187981"/>
                  <a:ext cx="258413" cy="258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13" h="258317" extrusionOk="0">
                      <a:moveTo>
                        <a:pt x="258413" y="129159"/>
                      </a:moveTo>
                      <a:cubicBezTo>
                        <a:pt x="258413" y="159544"/>
                        <a:pt x="247936" y="187452"/>
                        <a:pt x="230410" y="209454"/>
                      </a:cubicBezTo>
                      <a:cubicBezTo>
                        <a:pt x="206692" y="239268"/>
                        <a:pt x="170212" y="258318"/>
                        <a:pt x="129159" y="258318"/>
                      </a:cubicBezTo>
                      <a:cubicBezTo>
                        <a:pt x="88106" y="258318"/>
                        <a:pt x="51625" y="239268"/>
                        <a:pt x="28004" y="209454"/>
                      </a:cubicBezTo>
                      <a:cubicBezTo>
                        <a:pt x="27337" y="208597"/>
                        <a:pt x="26670" y="207740"/>
                        <a:pt x="26003" y="206788"/>
                      </a:cubicBezTo>
                      <a:cubicBezTo>
                        <a:pt x="9716" y="185166"/>
                        <a:pt x="0" y="158305"/>
                        <a:pt x="0" y="129159"/>
                      </a:cubicBezTo>
                      <a:cubicBezTo>
                        <a:pt x="0" y="57817"/>
                        <a:pt x="57817" y="0"/>
                        <a:pt x="129159" y="0"/>
                      </a:cubicBezTo>
                      <a:cubicBezTo>
                        <a:pt x="176784" y="0"/>
                        <a:pt x="218313" y="25717"/>
                        <a:pt x="240697" y="64008"/>
                      </a:cubicBezTo>
                      <a:cubicBezTo>
                        <a:pt x="251936" y="83153"/>
                        <a:pt x="258318" y="105442"/>
                        <a:pt x="258318" y="1291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2316956" y="5234082"/>
                  <a:ext cx="202501" cy="212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01" h="212216" extrusionOk="0">
                      <a:moveTo>
                        <a:pt x="202406" y="163353"/>
                      </a:moveTo>
                      <a:cubicBezTo>
                        <a:pt x="178689" y="193167"/>
                        <a:pt x="142208" y="212217"/>
                        <a:pt x="101155" y="212217"/>
                      </a:cubicBezTo>
                      <a:cubicBezTo>
                        <a:pt x="60103" y="212217"/>
                        <a:pt x="23622" y="193167"/>
                        <a:pt x="0" y="163353"/>
                      </a:cubicBezTo>
                      <a:cubicBezTo>
                        <a:pt x="9525" y="122682"/>
                        <a:pt x="42958" y="91249"/>
                        <a:pt x="84677" y="84582"/>
                      </a:cubicBezTo>
                      <a:cubicBezTo>
                        <a:pt x="68675" y="78010"/>
                        <a:pt x="57341" y="62293"/>
                        <a:pt x="57341" y="43910"/>
                      </a:cubicBezTo>
                      <a:cubicBezTo>
                        <a:pt x="57341" y="19717"/>
                        <a:pt x="76962" y="0"/>
                        <a:pt x="101251" y="0"/>
                      </a:cubicBezTo>
                      <a:cubicBezTo>
                        <a:pt x="125539" y="0"/>
                        <a:pt x="145161" y="19717"/>
                        <a:pt x="145161" y="43910"/>
                      </a:cubicBezTo>
                      <a:cubicBezTo>
                        <a:pt x="145161" y="62293"/>
                        <a:pt x="133826" y="78010"/>
                        <a:pt x="117824" y="84582"/>
                      </a:cubicBezTo>
                      <a:cubicBezTo>
                        <a:pt x="159544" y="91249"/>
                        <a:pt x="192976" y="122682"/>
                        <a:pt x="202501" y="1633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82" name="Google Shape;882;p26"/>
            <p:cNvSpPr/>
            <p:nvPr/>
          </p:nvSpPr>
          <p:spPr>
            <a:xfrm>
              <a:off x="5401558" y="4012919"/>
              <a:ext cx="172878" cy="28080"/>
            </a:xfrm>
            <a:custGeom>
              <a:avLst/>
              <a:gdLst/>
              <a:ahLst/>
              <a:cxnLst/>
              <a:rect l="l" t="t" r="r" b="b"/>
              <a:pathLst>
                <a:path w="157162" h="25527" extrusionOk="0">
                  <a:moveTo>
                    <a:pt x="144399" y="25527"/>
                  </a:moveTo>
                  <a:lnTo>
                    <a:pt x="12764" y="25527"/>
                  </a:lnTo>
                  <a:cubicBezTo>
                    <a:pt x="5715" y="25527"/>
                    <a:pt x="0" y="19812"/>
                    <a:pt x="0" y="12764"/>
                  </a:cubicBezTo>
                  <a:lnTo>
                    <a:pt x="0" y="12764"/>
                  </a:lnTo>
                  <a:cubicBezTo>
                    <a:pt x="0" y="5715"/>
                    <a:pt x="5715" y="0"/>
                    <a:pt x="12764" y="0"/>
                  </a:cubicBezTo>
                  <a:lnTo>
                    <a:pt x="144399" y="0"/>
                  </a:lnTo>
                  <a:cubicBezTo>
                    <a:pt x="151448" y="0"/>
                    <a:pt x="157163" y="5715"/>
                    <a:pt x="157163" y="12764"/>
                  </a:cubicBezTo>
                  <a:lnTo>
                    <a:pt x="157163" y="12764"/>
                  </a:lnTo>
                  <a:cubicBezTo>
                    <a:pt x="157163" y="19812"/>
                    <a:pt x="151448" y="25527"/>
                    <a:pt x="144399" y="25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" name="Egyenes összekötő 3"/>
          <p:cNvCxnSpPr>
            <a:cxnSpLocks/>
          </p:cNvCxnSpPr>
          <p:nvPr/>
        </p:nvCxnSpPr>
        <p:spPr>
          <a:xfrm>
            <a:off x="2437413" y="2783872"/>
            <a:ext cx="122018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Egyenes összekötő 185"/>
          <p:cNvCxnSpPr>
            <a:cxnSpLocks/>
          </p:cNvCxnSpPr>
          <p:nvPr/>
        </p:nvCxnSpPr>
        <p:spPr>
          <a:xfrm>
            <a:off x="1036320" y="2247891"/>
            <a:ext cx="1401093" cy="0"/>
          </a:xfrm>
          <a:prstGeom prst="line">
            <a:avLst/>
          </a:prstGeom>
          <a:ln w="25400">
            <a:solidFill>
              <a:srgbClr val="F9901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4058257" y="1919683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Hogyan épült fel a projekt?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824007" y="23993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grpSp>
        <p:nvGrpSpPr>
          <p:cNvPr id="2" name="Google Shape;8166;p60">
            <a:extLst>
              <a:ext uri="{FF2B5EF4-FFF2-40B4-BE49-F238E27FC236}">
                <a16:creationId xmlns:a16="http://schemas.microsoft.com/office/drawing/2014/main" id="{78975924-2D43-1F4D-86F1-8BF75F08A27B}"/>
              </a:ext>
            </a:extLst>
          </p:cNvPr>
          <p:cNvGrpSpPr/>
          <p:nvPr/>
        </p:nvGrpSpPr>
        <p:grpSpPr>
          <a:xfrm rot="5400000">
            <a:off x="536221" y="1470893"/>
            <a:ext cx="2425622" cy="2423878"/>
            <a:chOff x="1749879" y="1970906"/>
            <a:chExt cx="364436" cy="364174"/>
          </a:xfrm>
        </p:grpSpPr>
        <p:sp>
          <p:nvSpPr>
            <p:cNvPr id="3" name="Google Shape;8167;p60">
              <a:extLst>
                <a:ext uri="{FF2B5EF4-FFF2-40B4-BE49-F238E27FC236}">
                  <a16:creationId xmlns:a16="http://schemas.microsoft.com/office/drawing/2014/main" id="{D93487FE-B6B8-631E-6312-903905C00D1B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68;p60">
              <a:extLst>
                <a:ext uri="{FF2B5EF4-FFF2-40B4-BE49-F238E27FC236}">
                  <a16:creationId xmlns:a16="http://schemas.microsoft.com/office/drawing/2014/main" id="{CE7F3ACE-A0E9-1787-DF97-F574A66B3576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69;p60">
              <a:extLst>
                <a:ext uri="{FF2B5EF4-FFF2-40B4-BE49-F238E27FC236}">
                  <a16:creationId xmlns:a16="http://schemas.microsoft.com/office/drawing/2014/main" id="{A6A99F94-92C9-F352-08F1-CB9D2A8F5923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70;p60">
              <a:extLst>
                <a:ext uri="{FF2B5EF4-FFF2-40B4-BE49-F238E27FC236}">
                  <a16:creationId xmlns:a16="http://schemas.microsoft.com/office/drawing/2014/main" id="{F5591012-F4C7-8453-CE42-EE90381AE8F9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71;p60">
              <a:extLst>
                <a:ext uri="{FF2B5EF4-FFF2-40B4-BE49-F238E27FC236}">
                  <a16:creationId xmlns:a16="http://schemas.microsoft.com/office/drawing/2014/main" id="{6DFAF292-2A0E-7177-CA37-92955A67E88A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72;p60">
              <a:extLst>
                <a:ext uri="{FF2B5EF4-FFF2-40B4-BE49-F238E27FC236}">
                  <a16:creationId xmlns:a16="http://schemas.microsoft.com/office/drawing/2014/main" id="{93851422-99BF-1351-0177-B1FB833D66DA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73;p60">
              <a:extLst>
                <a:ext uri="{FF2B5EF4-FFF2-40B4-BE49-F238E27FC236}">
                  <a16:creationId xmlns:a16="http://schemas.microsoft.com/office/drawing/2014/main" id="{1FC893F1-B69E-9E0D-F0B1-DDFD60AA67DE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74;p60">
              <a:extLst>
                <a:ext uri="{FF2B5EF4-FFF2-40B4-BE49-F238E27FC236}">
                  <a16:creationId xmlns:a16="http://schemas.microsoft.com/office/drawing/2014/main" id="{1EA0EC36-939D-0AC8-FBDE-BEF569534402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75;p60">
              <a:extLst>
                <a:ext uri="{FF2B5EF4-FFF2-40B4-BE49-F238E27FC236}">
                  <a16:creationId xmlns:a16="http://schemas.microsoft.com/office/drawing/2014/main" id="{3F147C6D-2670-CEDE-21AE-5DB97EE3C528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76;p60">
              <a:extLst>
                <a:ext uri="{FF2B5EF4-FFF2-40B4-BE49-F238E27FC236}">
                  <a16:creationId xmlns:a16="http://schemas.microsoft.com/office/drawing/2014/main" id="{E43CAE4F-2A63-7EB2-2ABF-91FB84778BC4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77;p60">
              <a:extLst>
                <a:ext uri="{FF2B5EF4-FFF2-40B4-BE49-F238E27FC236}">
                  <a16:creationId xmlns:a16="http://schemas.microsoft.com/office/drawing/2014/main" id="{97D1DDF7-ED6E-9A67-6A0C-85E10E9906DF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78;p60">
              <a:extLst>
                <a:ext uri="{FF2B5EF4-FFF2-40B4-BE49-F238E27FC236}">
                  <a16:creationId xmlns:a16="http://schemas.microsoft.com/office/drawing/2014/main" id="{91EE4DB6-7461-A04E-6897-A36DFB02A19E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79;p60">
              <a:extLst>
                <a:ext uri="{FF2B5EF4-FFF2-40B4-BE49-F238E27FC236}">
                  <a16:creationId xmlns:a16="http://schemas.microsoft.com/office/drawing/2014/main" id="{E4E2A484-CA9D-CF6E-8EAE-CD92C613893E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80;p60">
              <a:extLst>
                <a:ext uri="{FF2B5EF4-FFF2-40B4-BE49-F238E27FC236}">
                  <a16:creationId xmlns:a16="http://schemas.microsoft.com/office/drawing/2014/main" id="{F04153DE-469E-2DCE-AF11-558CCBB8DAF5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30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041" name="Google Shape;1041;p3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042" name="Google Shape;1042;p3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30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50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3618351" y="23993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Tervezés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680960" y="239935"/>
            <a:ext cx="137874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3.1</a:t>
            </a:r>
            <a:endParaRPr dirty="0"/>
          </a:p>
        </p:txBody>
      </p:sp>
      <p:sp>
        <p:nvSpPr>
          <p:cNvPr id="10" name="Google Shape;1092;p33">
            <a:extLst>
              <a:ext uri="{FF2B5EF4-FFF2-40B4-BE49-F238E27FC236}">
                <a16:creationId xmlns:a16="http://schemas.microsoft.com/office/drawing/2014/main" id="{18FD8A7F-5834-D927-4ABC-C0E880914ED6}"/>
              </a:ext>
            </a:extLst>
          </p:cNvPr>
          <p:cNvSpPr txBox="1">
            <a:spLocks/>
          </p:cNvSpPr>
          <p:nvPr/>
        </p:nvSpPr>
        <p:spPr>
          <a:xfrm>
            <a:off x="4107180" y="1318260"/>
            <a:ext cx="3716827" cy="19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hu-HU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10E1BDCD-491A-F0C6-CAB9-C741AE3C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56" y="1611663"/>
            <a:ext cx="2852644" cy="1835141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F080609-9021-1E7E-4C2E-B7438648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799" y="1634217"/>
            <a:ext cx="3294108" cy="2256403"/>
          </a:xfrm>
          <a:prstGeom prst="rect">
            <a:avLst/>
          </a:prstGeom>
        </p:spPr>
      </p:pic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D59DFE1B-5957-DF9B-8676-67289EA18152}"/>
              </a:ext>
            </a:extLst>
          </p:cNvPr>
          <p:cNvCxnSpPr>
            <a:cxnSpLocks/>
          </p:cNvCxnSpPr>
          <p:nvPr/>
        </p:nvCxnSpPr>
        <p:spPr>
          <a:xfrm>
            <a:off x="3726180" y="2080260"/>
            <a:ext cx="104394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7165DAB4-3D94-F413-567B-2778E6DDE3D6}"/>
              </a:ext>
            </a:extLst>
          </p:cNvPr>
          <p:cNvCxnSpPr>
            <a:cxnSpLocks/>
          </p:cNvCxnSpPr>
          <p:nvPr/>
        </p:nvCxnSpPr>
        <p:spPr>
          <a:xfrm>
            <a:off x="3714750" y="2402435"/>
            <a:ext cx="122682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Kép 26">
            <a:extLst>
              <a:ext uri="{FF2B5EF4-FFF2-40B4-BE49-F238E27FC236}">
                <a16:creationId xmlns:a16="http://schemas.microsoft.com/office/drawing/2014/main" id="{D64403B5-FEA5-EC8D-4BB1-A9D3713BD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045" y="1611663"/>
            <a:ext cx="2835001" cy="2673448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526F9E3-9055-79FB-84AF-3C80E8186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534" y="1335985"/>
            <a:ext cx="2771316" cy="3224804"/>
          </a:xfrm>
          <a:prstGeom prst="rect">
            <a:avLst/>
          </a:prstGeom>
        </p:spPr>
      </p:pic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83C62118-138D-0615-CC48-381750550F99}"/>
              </a:ext>
            </a:extLst>
          </p:cNvPr>
          <p:cNvCxnSpPr>
            <a:cxnSpLocks/>
          </p:cNvCxnSpPr>
          <p:nvPr/>
        </p:nvCxnSpPr>
        <p:spPr>
          <a:xfrm>
            <a:off x="3714750" y="2707235"/>
            <a:ext cx="122682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2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3618351" y="23993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Backend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653867" y="239935"/>
            <a:ext cx="140584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3.2</a:t>
            </a:r>
            <a:endParaRPr dirty="0"/>
          </a:p>
        </p:txBody>
      </p:sp>
      <p:sp>
        <p:nvSpPr>
          <p:cNvPr id="10" name="Google Shape;1092;p33">
            <a:extLst>
              <a:ext uri="{FF2B5EF4-FFF2-40B4-BE49-F238E27FC236}">
                <a16:creationId xmlns:a16="http://schemas.microsoft.com/office/drawing/2014/main" id="{18FD8A7F-5834-D927-4ABC-C0E880914ED6}"/>
              </a:ext>
            </a:extLst>
          </p:cNvPr>
          <p:cNvSpPr txBox="1">
            <a:spLocks/>
          </p:cNvSpPr>
          <p:nvPr/>
        </p:nvSpPr>
        <p:spPr>
          <a:xfrm>
            <a:off x="4107180" y="1318260"/>
            <a:ext cx="3716827" cy="19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4BABBA-1ED6-782A-FBD5-9080CC2BD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30" y="1265611"/>
            <a:ext cx="2613808" cy="35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4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3618351" y="23993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Frontend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653867" y="239935"/>
            <a:ext cx="140584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3.3</a:t>
            </a:r>
            <a:endParaRPr dirty="0"/>
          </a:p>
        </p:txBody>
      </p:sp>
      <p:sp>
        <p:nvSpPr>
          <p:cNvPr id="10" name="Google Shape;1092;p33">
            <a:extLst>
              <a:ext uri="{FF2B5EF4-FFF2-40B4-BE49-F238E27FC236}">
                <a16:creationId xmlns:a16="http://schemas.microsoft.com/office/drawing/2014/main" id="{18FD8A7F-5834-D927-4ABC-C0E880914ED6}"/>
              </a:ext>
            </a:extLst>
          </p:cNvPr>
          <p:cNvSpPr txBox="1">
            <a:spLocks/>
          </p:cNvSpPr>
          <p:nvPr/>
        </p:nvSpPr>
        <p:spPr>
          <a:xfrm>
            <a:off x="4107180" y="1318260"/>
            <a:ext cx="3716827" cy="19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930DAA4-3723-9CE5-1DFE-6F04B05B1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173"/>
          <a:stretch/>
        </p:blipFill>
        <p:spPr>
          <a:xfrm>
            <a:off x="1319993" y="1199353"/>
            <a:ext cx="2601825" cy="154230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058126E-3639-66DA-9E9B-8EC7B62EE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57"/>
          <a:stretch/>
        </p:blipFill>
        <p:spPr>
          <a:xfrm>
            <a:off x="5451763" y="3299460"/>
            <a:ext cx="2601824" cy="106668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A8F69C6-F103-1B00-A01D-5D469F947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27"/>
          <a:stretch/>
        </p:blipFill>
        <p:spPr>
          <a:xfrm>
            <a:off x="1319992" y="3043151"/>
            <a:ext cx="2601825" cy="132299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A11F22F-5A39-DA67-5674-48E6CB842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43"/>
          <a:stretch/>
        </p:blipFill>
        <p:spPr>
          <a:xfrm>
            <a:off x="5451763" y="1199353"/>
            <a:ext cx="2601824" cy="106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2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1513983" y="2329534"/>
            <a:ext cx="4383600" cy="865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Az oldal tervei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824007" y="23993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50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1513983" y="1207316"/>
            <a:ext cx="5198390" cy="3110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Mit sikerült megvalósítanunk ezekből a tervekből?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824007" y="23993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79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1513983" y="1281758"/>
            <a:ext cx="4383600" cy="2579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Hogyan működött együtt a csapat?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824007" y="23993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57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4"/>
          <p:cNvSpPr txBox="1">
            <a:spLocks noGrp="1"/>
          </p:cNvSpPr>
          <p:nvPr>
            <p:ph type="title"/>
          </p:nvPr>
        </p:nvSpPr>
        <p:spPr>
          <a:xfrm>
            <a:off x="720000" y="2160416"/>
            <a:ext cx="7704000" cy="82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/>
              <a:t>Köszönjük a figyelmet!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4038712" y="215085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csapatról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804462" y="315167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5363B"/>
                </a:solidFill>
              </a:rPr>
              <a:t>01</a:t>
            </a:r>
            <a:endParaRPr dirty="0">
              <a:solidFill>
                <a:srgbClr val="35363B"/>
              </a:solidFill>
            </a:endParaRPr>
          </a:p>
        </p:txBody>
      </p:sp>
      <p:pic>
        <p:nvPicPr>
          <p:cNvPr id="968" name="Google Shape;968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9184" r="24068"/>
          <a:stretch/>
        </p:blipFill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1"/>
          <p:cNvSpPr txBox="1">
            <a:spLocks noGrp="1"/>
          </p:cNvSpPr>
          <p:nvPr>
            <p:ph type="subTitle" idx="4"/>
          </p:nvPr>
        </p:nvSpPr>
        <p:spPr>
          <a:xfrm>
            <a:off x="4679164" y="1817200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Az ötletünk</a:t>
            </a:r>
            <a:endParaRPr dirty="0"/>
          </a:p>
        </p:txBody>
      </p:sp>
      <p:sp>
        <p:nvSpPr>
          <p:cNvPr id="1051" name="Google Shape;1051;p31"/>
          <p:cNvSpPr txBox="1">
            <a:spLocks noGrp="1"/>
          </p:cNvSpPr>
          <p:nvPr>
            <p:ph type="title"/>
          </p:nvPr>
        </p:nvSpPr>
        <p:spPr>
          <a:xfrm>
            <a:off x="827150" y="6377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Bemutatkozás</a:t>
            </a:r>
            <a:endParaRPr dirty="0"/>
          </a:p>
        </p:txBody>
      </p:sp>
      <p:sp>
        <p:nvSpPr>
          <p:cNvPr id="1052" name="Google Shape;1052;p31"/>
          <p:cNvSpPr txBox="1">
            <a:spLocks noGrp="1"/>
          </p:cNvSpPr>
          <p:nvPr>
            <p:ph type="subTitle" idx="1"/>
          </p:nvPr>
        </p:nvSpPr>
        <p:spPr>
          <a:xfrm>
            <a:off x="4679150" y="2453574"/>
            <a:ext cx="33843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Platform létrehozása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Információk cseréje</a:t>
            </a:r>
            <a:endParaRPr dirty="0"/>
          </a:p>
        </p:txBody>
      </p:sp>
      <p:sp>
        <p:nvSpPr>
          <p:cNvPr id="1053" name="Google Shape;1053;p31"/>
          <p:cNvSpPr txBox="1">
            <a:spLocks noGrp="1"/>
          </p:cNvSpPr>
          <p:nvPr>
            <p:ph type="subTitle" idx="2"/>
          </p:nvPr>
        </p:nvSpPr>
        <p:spPr>
          <a:xfrm>
            <a:off x="1080525" y="2453574"/>
            <a:ext cx="33843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Osztálytársak, barátok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Jó összhang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Szervezettség</a:t>
            </a:r>
            <a:endParaRPr dirty="0"/>
          </a:p>
        </p:txBody>
      </p:sp>
      <p:sp>
        <p:nvSpPr>
          <p:cNvPr id="1054" name="Google Shape;1054;p31"/>
          <p:cNvSpPr txBox="1">
            <a:spLocks noGrp="1"/>
          </p:cNvSpPr>
          <p:nvPr>
            <p:ph type="subTitle" idx="3"/>
          </p:nvPr>
        </p:nvSpPr>
        <p:spPr>
          <a:xfrm>
            <a:off x="1080536" y="1817200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fejlesztőcsapat</a:t>
            </a:r>
            <a:endParaRPr dirty="0"/>
          </a:p>
        </p:txBody>
      </p:sp>
      <p:grpSp>
        <p:nvGrpSpPr>
          <p:cNvPr id="23" name="Google Shape;5368;p56"/>
          <p:cNvGrpSpPr/>
          <p:nvPr/>
        </p:nvGrpSpPr>
        <p:grpSpPr>
          <a:xfrm>
            <a:off x="6501061" y="4052086"/>
            <a:ext cx="2344783" cy="779491"/>
            <a:chOff x="246070" y="1983375"/>
            <a:chExt cx="1855347" cy="616849"/>
          </a:xfrm>
        </p:grpSpPr>
        <p:sp>
          <p:nvSpPr>
            <p:cNvPr id="24" name="Google Shape;5369;p56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70;p56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71;p56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72;p56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73;p56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74;p56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5;p56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76;p56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77;p56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A14F54E0-91D1-BA9E-A822-DB997EDF4838}"/>
              </a:ext>
            </a:extLst>
          </p:cNvPr>
          <p:cNvSpPr txBox="1"/>
          <p:nvPr/>
        </p:nvSpPr>
        <p:spPr>
          <a:xfrm>
            <a:off x="7824596" y="71556"/>
            <a:ext cx="1413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b="1" dirty="0">
                <a:solidFill>
                  <a:srgbClr val="35363B"/>
                </a:solidFill>
                <a:latin typeface="Epilogue"/>
              </a:rPr>
              <a:t>1.1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3948278" y="205442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csapatunk tagjai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714028" y="266952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2</a:t>
            </a:r>
            <a:endParaRPr dirty="0"/>
          </a:p>
        </p:txBody>
      </p:sp>
      <p:grpSp>
        <p:nvGrpSpPr>
          <p:cNvPr id="4" name="Google Shape;15863;p64">
            <a:extLst>
              <a:ext uri="{FF2B5EF4-FFF2-40B4-BE49-F238E27FC236}">
                <a16:creationId xmlns:a16="http://schemas.microsoft.com/office/drawing/2014/main" id="{751D33B3-E999-2925-F369-3228392371D0}"/>
              </a:ext>
            </a:extLst>
          </p:cNvPr>
          <p:cNvGrpSpPr/>
          <p:nvPr/>
        </p:nvGrpSpPr>
        <p:grpSpPr>
          <a:xfrm>
            <a:off x="479934" y="1853520"/>
            <a:ext cx="2702210" cy="1957860"/>
            <a:chOff x="1324219" y="3399202"/>
            <a:chExt cx="376578" cy="272846"/>
          </a:xfrm>
        </p:grpSpPr>
        <p:sp>
          <p:nvSpPr>
            <p:cNvPr id="5" name="Google Shape;15864;p64">
              <a:extLst>
                <a:ext uri="{FF2B5EF4-FFF2-40B4-BE49-F238E27FC236}">
                  <a16:creationId xmlns:a16="http://schemas.microsoft.com/office/drawing/2014/main" id="{2D814E05-427E-870E-7378-BBE88A16974A}"/>
                </a:ext>
              </a:extLst>
            </p:cNvPr>
            <p:cNvSpPr/>
            <p:nvPr/>
          </p:nvSpPr>
          <p:spPr>
            <a:xfrm>
              <a:off x="1597458" y="3496066"/>
              <a:ext cx="30278" cy="66639"/>
            </a:xfrm>
            <a:custGeom>
              <a:avLst/>
              <a:gdLst/>
              <a:ahLst/>
              <a:cxnLst/>
              <a:rect l="l" t="t" r="r" b="b"/>
              <a:pathLst>
                <a:path w="1155" h="2542" extrusionOk="0">
                  <a:moveTo>
                    <a:pt x="693" y="1"/>
                  </a:moveTo>
                  <a:cubicBezTo>
                    <a:pt x="303" y="1"/>
                    <a:pt x="0" y="318"/>
                    <a:pt x="0" y="693"/>
                  </a:cubicBezTo>
                  <a:lnTo>
                    <a:pt x="0" y="852"/>
                  </a:lnTo>
                  <a:cubicBezTo>
                    <a:pt x="0" y="1054"/>
                    <a:pt x="29" y="1256"/>
                    <a:pt x="101" y="1444"/>
                  </a:cubicBezTo>
                  <a:lnTo>
                    <a:pt x="462" y="2541"/>
                  </a:lnTo>
                  <a:lnTo>
                    <a:pt x="1155" y="2541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865;p64">
              <a:extLst>
                <a:ext uri="{FF2B5EF4-FFF2-40B4-BE49-F238E27FC236}">
                  <a16:creationId xmlns:a16="http://schemas.microsoft.com/office/drawing/2014/main" id="{B14002A5-CAA7-E4D7-4C1D-89A21427482B}"/>
                </a:ext>
              </a:extLst>
            </p:cNvPr>
            <p:cNvSpPr/>
            <p:nvPr/>
          </p:nvSpPr>
          <p:spPr>
            <a:xfrm>
              <a:off x="1609569" y="3490011"/>
              <a:ext cx="72668" cy="72694"/>
            </a:xfrm>
            <a:custGeom>
              <a:avLst/>
              <a:gdLst/>
              <a:ahLst/>
              <a:cxnLst/>
              <a:rect l="l" t="t" r="r" b="b"/>
              <a:pathLst>
                <a:path w="2772" h="2773" extrusionOk="0">
                  <a:moveTo>
                    <a:pt x="693" y="1"/>
                  </a:moveTo>
                  <a:cubicBezTo>
                    <a:pt x="303" y="1"/>
                    <a:pt x="0" y="304"/>
                    <a:pt x="0" y="693"/>
                  </a:cubicBezTo>
                  <a:cubicBezTo>
                    <a:pt x="0" y="939"/>
                    <a:pt x="202" y="1155"/>
                    <a:pt x="462" y="1155"/>
                  </a:cubicBezTo>
                  <a:lnTo>
                    <a:pt x="2310" y="2772"/>
                  </a:lnTo>
                  <a:lnTo>
                    <a:pt x="2700" y="1401"/>
                  </a:lnTo>
                  <a:cubicBezTo>
                    <a:pt x="2757" y="1242"/>
                    <a:pt x="2772" y="1069"/>
                    <a:pt x="2772" y="896"/>
                  </a:cubicBezTo>
                  <a:lnTo>
                    <a:pt x="2772" y="463"/>
                  </a:lnTo>
                  <a:cubicBezTo>
                    <a:pt x="2772" y="203"/>
                    <a:pt x="2570" y="1"/>
                    <a:pt x="2310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66;p64">
              <a:extLst>
                <a:ext uri="{FF2B5EF4-FFF2-40B4-BE49-F238E27FC236}">
                  <a16:creationId xmlns:a16="http://schemas.microsoft.com/office/drawing/2014/main" id="{A58019ED-6B8F-6E04-7BE0-1A78718D81B0}"/>
                </a:ext>
              </a:extLst>
            </p:cNvPr>
            <p:cNvSpPr/>
            <p:nvPr/>
          </p:nvSpPr>
          <p:spPr>
            <a:xfrm>
              <a:off x="1621681" y="3580846"/>
              <a:ext cx="36334" cy="26870"/>
            </a:xfrm>
            <a:custGeom>
              <a:avLst/>
              <a:gdLst/>
              <a:ahLst/>
              <a:cxnLst/>
              <a:rect l="l" t="t" r="r" b="b"/>
              <a:pathLst>
                <a:path w="1386" h="1025" extrusionOk="0">
                  <a:moveTo>
                    <a:pt x="0" y="0"/>
                  </a:moveTo>
                  <a:lnTo>
                    <a:pt x="0" y="1025"/>
                  </a:lnTo>
                  <a:lnTo>
                    <a:pt x="1386" y="1025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867;p64">
              <a:extLst>
                <a:ext uri="{FF2B5EF4-FFF2-40B4-BE49-F238E27FC236}">
                  <a16:creationId xmlns:a16="http://schemas.microsoft.com/office/drawing/2014/main" id="{946A33A2-0DE1-9C00-84FA-BF5851EC66C1}"/>
                </a:ext>
              </a:extLst>
            </p:cNvPr>
            <p:cNvSpPr/>
            <p:nvPr/>
          </p:nvSpPr>
          <p:spPr>
            <a:xfrm>
              <a:off x="1621681" y="3580846"/>
              <a:ext cx="36334" cy="14785"/>
            </a:xfrm>
            <a:custGeom>
              <a:avLst/>
              <a:gdLst/>
              <a:ahLst/>
              <a:cxnLst/>
              <a:rect l="l" t="t" r="r" b="b"/>
              <a:pathLst>
                <a:path w="1386" h="564" extrusionOk="0">
                  <a:moveTo>
                    <a:pt x="0" y="0"/>
                  </a:moveTo>
                  <a:lnTo>
                    <a:pt x="0" y="433"/>
                  </a:lnTo>
                  <a:cubicBezTo>
                    <a:pt x="224" y="520"/>
                    <a:pt x="458" y="563"/>
                    <a:pt x="693" y="563"/>
                  </a:cubicBezTo>
                  <a:cubicBezTo>
                    <a:pt x="927" y="563"/>
                    <a:pt x="1162" y="520"/>
                    <a:pt x="1386" y="433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868;p64">
              <a:extLst>
                <a:ext uri="{FF2B5EF4-FFF2-40B4-BE49-F238E27FC236}">
                  <a16:creationId xmlns:a16="http://schemas.microsoft.com/office/drawing/2014/main" id="{7D5D18A7-6F7B-65B9-9973-1410F4087CD1}"/>
                </a:ext>
              </a:extLst>
            </p:cNvPr>
            <p:cNvSpPr/>
            <p:nvPr/>
          </p:nvSpPr>
          <p:spPr>
            <a:xfrm>
              <a:off x="1579291" y="3595605"/>
              <a:ext cx="121507" cy="76443"/>
            </a:xfrm>
            <a:custGeom>
              <a:avLst/>
              <a:gdLst/>
              <a:ahLst/>
              <a:cxnLst/>
              <a:rect l="l" t="t" r="r" b="b"/>
              <a:pathLst>
                <a:path w="4635" h="2916" extrusionOk="0">
                  <a:moveTo>
                    <a:pt x="1631" y="0"/>
                  </a:moveTo>
                  <a:lnTo>
                    <a:pt x="505" y="318"/>
                  </a:lnTo>
                  <a:cubicBezTo>
                    <a:pt x="217" y="404"/>
                    <a:pt x="0" y="679"/>
                    <a:pt x="0" y="996"/>
                  </a:cubicBezTo>
                  <a:lnTo>
                    <a:pt x="0" y="2685"/>
                  </a:lnTo>
                  <a:cubicBezTo>
                    <a:pt x="0" y="2801"/>
                    <a:pt x="116" y="2916"/>
                    <a:pt x="231" y="2916"/>
                  </a:cubicBezTo>
                  <a:lnTo>
                    <a:pt x="4403" y="2916"/>
                  </a:lnTo>
                  <a:cubicBezTo>
                    <a:pt x="4519" y="2916"/>
                    <a:pt x="4634" y="2801"/>
                    <a:pt x="4634" y="2685"/>
                  </a:cubicBezTo>
                  <a:lnTo>
                    <a:pt x="4634" y="996"/>
                  </a:lnTo>
                  <a:cubicBezTo>
                    <a:pt x="4634" y="679"/>
                    <a:pt x="4417" y="404"/>
                    <a:pt x="4114" y="318"/>
                  </a:cubicBezTo>
                  <a:lnTo>
                    <a:pt x="3017" y="0"/>
                  </a:lnTo>
                  <a:lnTo>
                    <a:pt x="2324" y="462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869;p64">
              <a:extLst>
                <a:ext uri="{FF2B5EF4-FFF2-40B4-BE49-F238E27FC236}">
                  <a16:creationId xmlns:a16="http://schemas.microsoft.com/office/drawing/2014/main" id="{F9DFDB44-AF38-ECCF-C00E-59EB5A5D176F}"/>
                </a:ext>
              </a:extLst>
            </p:cNvPr>
            <p:cNvSpPr/>
            <p:nvPr/>
          </p:nvSpPr>
          <p:spPr>
            <a:xfrm>
              <a:off x="1633766" y="3607690"/>
              <a:ext cx="12138" cy="64358"/>
            </a:xfrm>
            <a:custGeom>
              <a:avLst/>
              <a:gdLst/>
              <a:ahLst/>
              <a:cxnLst/>
              <a:rect l="l" t="t" r="r" b="b"/>
              <a:pathLst>
                <a:path w="463" h="2455" extrusionOk="0">
                  <a:moveTo>
                    <a:pt x="116" y="1"/>
                  </a:moveTo>
                  <a:lnTo>
                    <a:pt x="1" y="2455"/>
                  </a:lnTo>
                  <a:lnTo>
                    <a:pt x="463" y="2455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870;p64">
              <a:extLst>
                <a:ext uri="{FF2B5EF4-FFF2-40B4-BE49-F238E27FC236}">
                  <a16:creationId xmlns:a16="http://schemas.microsoft.com/office/drawing/2014/main" id="{8299B691-A386-7F89-8F11-B16CD51F1C61}"/>
                </a:ext>
              </a:extLst>
            </p:cNvPr>
            <p:cNvSpPr/>
            <p:nvPr/>
          </p:nvSpPr>
          <p:spPr>
            <a:xfrm>
              <a:off x="1603514" y="3520289"/>
              <a:ext cx="72668" cy="66639"/>
            </a:xfrm>
            <a:custGeom>
              <a:avLst/>
              <a:gdLst/>
              <a:ahLst/>
              <a:cxnLst/>
              <a:rect l="l" t="t" r="r" b="b"/>
              <a:pathLst>
                <a:path w="2772" h="2542" extrusionOk="0">
                  <a:moveTo>
                    <a:pt x="895" y="0"/>
                  </a:moveTo>
                  <a:cubicBezTo>
                    <a:pt x="765" y="0"/>
                    <a:pt x="635" y="44"/>
                    <a:pt x="549" y="130"/>
                  </a:cubicBezTo>
                  <a:lnTo>
                    <a:pt x="130" y="549"/>
                  </a:lnTo>
                  <a:cubicBezTo>
                    <a:pt x="43" y="636"/>
                    <a:pt x="0" y="765"/>
                    <a:pt x="0" y="881"/>
                  </a:cubicBezTo>
                  <a:lnTo>
                    <a:pt x="0" y="1155"/>
                  </a:lnTo>
                  <a:cubicBezTo>
                    <a:pt x="0" y="1920"/>
                    <a:pt x="621" y="2541"/>
                    <a:pt x="1386" y="2541"/>
                  </a:cubicBezTo>
                  <a:cubicBezTo>
                    <a:pt x="2151" y="2541"/>
                    <a:pt x="2772" y="1920"/>
                    <a:pt x="2772" y="1155"/>
                  </a:cubicBezTo>
                  <a:lnTo>
                    <a:pt x="2772" y="852"/>
                  </a:lnTo>
                  <a:cubicBezTo>
                    <a:pt x="2772" y="737"/>
                    <a:pt x="2728" y="621"/>
                    <a:pt x="2642" y="535"/>
                  </a:cubicBezTo>
                  <a:cubicBezTo>
                    <a:pt x="2281" y="188"/>
                    <a:pt x="1631" y="29"/>
                    <a:pt x="895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871;p64">
              <a:extLst>
                <a:ext uri="{FF2B5EF4-FFF2-40B4-BE49-F238E27FC236}">
                  <a16:creationId xmlns:a16="http://schemas.microsoft.com/office/drawing/2014/main" id="{8E611A77-96DE-709C-A978-4EA70E4FD292}"/>
                </a:ext>
              </a:extLst>
            </p:cNvPr>
            <p:cNvSpPr/>
            <p:nvPr/>
          </p:nvSpPr>
          <p:spPr>
            <a:xfrm>
              <a:off x="1603514" y="3520289"/>
              <a:ext cx="72668" cy="65118"/>
            </a:xfrm>
            <a:custGeom>
              <a:avLst/>
              <a:gdLst/>
              <a:ahLst/>
              <a:cxnLst/>
              <a:rect l="l" t="t" r="r" b="b"/>
              <a:pathLst>
                <a:path w="2772" h="2484" extrusionOk="0">
                  <a:moveTo>
                    <a:pt x="895" y="0"/>
                  </a:moveTo>
                  <a:cubicBezTo>
                    <a:pt x="765" y="0"/>
                    <a:pt x="650" y="58"/>
                    <a:pt x="563" y="145"/>
                  </a:cubicBezTo>
                  <a:lnTo>
                    <a:pt x="144" y="563"/>
                  </a:lnTo>
                  <a:cubicBezTo>
                    <a:pt x="43" y="650"/>
                    <a:pt x="0" y="765"/>
                    <a:pt x="0" y="881"/>
                  </a:cubicBezTo>
                  <a:lnTo>
                    <a:pt x="0" y="1155"/>
                  </a:lnTo>
                  <a:cubicBezTo>
                    <a:pt x="0" y="1776"/>
                    <a:pt x="404" y="2325"/>
                    <a:pt x="1011" y="2483"/>
                  </a:cubicBezTo>
                  <a:cubicBezTo>
                    <a:pt x="808" y="2238"/>
                    <a:pt x="693" y="1935"/>
                    <a:pt x="693" y="1617"/>
                  </a:cubicBezTo>
                  <a:lnTo>
                    <a:pt x="693" y="939"/>
                  </a:lnTo>
                  <a:cubicBezTo>
                    <a:pt x="693" y="695"/>
                    <a:pt x="897" y="489"/>
                    <a:pt x="1137" y="489"/>
                  </a:cubicBezTo>
                  <a:cubicBezTo>
                    <a:pt x="1153" y="489"/>
                    <a:pt x="1168" y="489"/>
                    <a:pt x="1184" y="491"/>
                  </a:cubicBezTo>
                  <a:cubicBezTo>
                    <a:pt x="1646" y="520"/>
                    <a:pt x="2339" y="592"/>
                    <a:pt x="2772" y="794"/>
                  </a:cubicBezTo>
                  <a:cubicBezTo>
                    <a:pt x="2757" y="693"/>
                    <a:pt x="2714" y="607"/>
                    <a:pt x="2642" y="535"/>
                  </a:cubicBezTo>
                  <a:cubicBezTo>
                    <a:pt x="2281" y="188"/>
                    <a:pt x="1631" y="29"/>
                    <a:pt x="895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872;p64">
              <a:extLst>
                <a:ext uri="{FF2B5EF4-FFF2-40B4-BE49-F238E27FC236}">
                  <a16:creationId xmlns:a16="http://schemas.microsoft.com/office/drawing/2014/main" id="{6AF85EC3-78FF-8F2C-50EC-103B0235FC88}"/>
                </a:ext>
              </a:extLst>
            </p:cNvPr>
            <p:cNvSpPr/>
            <p:nvPr/>
          </p:nvSpPr>
          <p:spPr>
            <a:xfrm>
              <a:off x="1676156" y="3611098"/>
              <a:ext cx="24249" cy="60583"/>
            </a:xfrm>
            <a:custGeom>
              <a:avLst/>
              <a:gdLst/>
              <a:ahLst/>
              <a:cxnLst/>
              <a:rect l="l" t="t" r="r" b="b"/>
              <a:pathLst>
                <a:path w="925" h="2311" extrusionOk="0">
                  <a:moveTo>
                    <a:pt x="809" y="1"/>
                  </a:moveTo>
                  <a:lnTo>
                    <a:pt x="203" y="593"/>
                  </a:lnTo>
                  <a:cubicBezTo>
                    <a:pt x="73" y="723"/>
                    <a:pt x="1" y="896"/>
                    <a:pt x="1" y="1084"/>
                  </a:cubicBezTo>
                  <a:lnTo>
                    <a:pt x="1" y="2311"/>
                  </a:lnTo>
                  <a:lnTo>
                    <a:pt x="694" y="2311"/>
                  </a:lnTo>
                  <a:cubicBezTo>
                    <a:pt x="824" y="2311"/>
                    <a:pt x="925" y="2210"/>
                    <a:pt x="925" y="2080"/>
                  </a:cubicBezTo>
                  <a:lnTo>
                    <a:pt x="925" y="391"/>
                  </a:lnTo>
                  <a:cubicBezTo>
                    <a:pt x="925" y="261"/>
                    <a:pt x="881" y="116"/>
                    <a:pt x="809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73;p64">
              <a:extLst>
                <a:ext uri="{FF2B5EF4-FFF2-40B4-BE49-F238E27FC236}">
                  <a16:creationId xmlns:a16="http://schemas.microsoft.com/office/drawing/2014/main" id="{963A6C32-69C1-A9E8-E2A4-83A455D63BA4}"/>
                </a:ext>
              </a:extLst>
            </p:cNvPr>
            <p:cNvSpPr/>
            <p:nvPr/>
          </p:nvSpPr>
          <p:spPr>
            <a:xfrm>
              <a:off x="1633766" y="3607690"/>
              <a:ext cx="12138" cy="12138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420"/>
                    <a:pt x="59" y="463"/>
                    <a:pt x="116" y="463"/>
                  </a:cubicBezTo>
                  <a:lnTo>
                    <a:pt x="347" y="463"/>
                  </a:lnTo>
                  <a:cubicBezTo>
                    <a:pt x="405" y="463"/>
                    <a:pt x="463" y="420"/>
                    <a:pt x="463" y="347"/>
                  </a:cubicBezTo>
                  <a:lnTo>
                    <a:pt x="463" y="1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874;p64">
              <a:extLst>
                <a:ext uri="{FF2B5EF4-FFF2-40B4-BE49-F238E27FC236}">
                  <a16:creationId xmlns:a16="http://schemas.microsoft.com/office/drawing/2014/main" id="{4E8412AD-94A9-37F0-661C-8E917B984DCF}"/>
                </a:ext>
              </a:extLst>
            </p:cNvPr>
            <p:cNvSpPr/>
            <p:nvPr/>
          </p:nvSpPr>
          <p:spPr>
            <a:xfrm>
              <a:off x="1614865" y="3590755"/>
              <a:ext cx="24983" cy="25560"/>
            </a:xfrm>
            <a:custGeom>
              <a:avLst/>
              <a:gdLst/>
              <a:ahLst/>
              <a:cxnLst/>
              <a:rect l="l" t="t" r="r" b="b"/>
              <a:pathLst>
                <a:path w="953" h="975" extrusionOk="0">
                  <a:moveTo>
                    <a:pt x="225" y="0"/>
                  </a:moveTo>
                  <a:cubicBezTo>
                    <a:pt x="193" y="0"/>
                    <a:pt x="161" y="16"/>
                    <a:pt x="145" y="41"/>
                  </a:cubicBezTo>
                  <a:lnTo>
                    <a:pt x="0" y="257"/>
                  </a:lnTo>
                  <a:lnTo>
                    <a:pt x="361" y="907"/>
                  </a:lnTo>
                  <a:cubicBezTo>
                    <a:pt x="379" y="952"/>
                    <a:pt x="425" y="974"/>
                    <a:pt x="475" y="974"/>
                  </a:cubicBezTo>
                  <a:cubicBezTo>
                    <a:pt x="505" y="974"/>
                    <a:pt x="536" y="966"/>
                    <a:pt x="563" y="950"/>
                  </a:cubicBezTo>
                  <a:lnTo>
                    <a:pt x="953" y="647"/>
                  </a:lnTo>
                  <a:lnTo>
                    <a:pt x="289" y="26"/>
                  </a:lnTo>
                  <a:cubicBezTo>
                    <a:pt x="271" y="8"/>
                    <a:pt x="248" y="0"/>
                    <a:pt x="225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875;p64">
              <a:extLst>
                <a:ext uri="{FF2B5EF4-FFF2-40B4-BE49-F238E27FC236}">
                  <a16:creationId xmlns:a16="http://schemas.microsoft.com/office/drawing/2014/main" id="{D8CCD85B-9631-E16D-5B3B-E88805FB3298}"/>
                </a:ext>
              </a:extLst>
            </p:cNvPr>
            <p:cNvSpPr/>
            <p:nvPr/>
          </p:nvSpPr>
          <p:spPr>
            <a:xfrm>
              <a:off x="1639822" y="3590755"/>
              <a:ext cx="25009" cy="25560"/>
            </a:xfrm>
            <a:custGeom>
              <a:avLst/>
              <a:gdLst/>
              <a:ahLst/>
              <a:cxnLst/>
              <a:rect l="l" t="t" r="r" b="b"/>
              <a:pathLst>
                <a:path w="954" h="975" extrusionOk="0">
                  <a:moveTo>
                    <a:pt x="729" y="0"/>
                  </a:moveTo>
                  <a:cubicBezTo>
                    <a:pt x="706" y="0"/>
                    <a:pt x="683" y="8"/>
                    <a:pt x="665" y="26"/>
                  </a:cubicBezTo>
                  <a:lnTo>
                    <a:pt x="1" y="647"/>
                  </a:lnTo>
                  <a:lnTo>
                    <a:pt x="391" y="950"/>
                  </a:lnTo>
                  <a:cubicBezTo>
                    <a:pt x="418" y="966"/>
                    <a:pt x="449" y="974"/>
                    <a:pt x="479" y="974"/>
                  </a:cubicBezTo>
                  <a:cubicBezTo>
                    <a:pt x="528" y="974"/>
                    <a:pt x="575" y="952"/>
                    <a:pt x="593" y="907"/>
                  </a:cubicBezTo>
                  <a:lnTo>
                    <a:pt x="954" y="257"/>
                  </a:lnTo>
                  <a:lnTo>
                    <a:pt x="809" y="41"/>
                  </a:lnTo>
                  <a:cubicBezTo>
                    <a:pt x="793" y="16"/>
                    <a:pt x="761" y="0"/>
                    <a:pt x="729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76;p64">
              <a:extLst>
                <a:ext uri="{FF2B5EF4-FFF2-40B4-BE49-F238E27FC236}">
                  <a16:creationId xmlns:a16="http://schemas.microsoft.com/office/drawing/2014/main" id="{41741FAD-4E73-43DD-AA9F-6A8B9FB5464A}"/>
                </a:ext>
              </a:extLst>
            </p:cNvPr>
            <p:cNvSpPr/>
            <p:nvPr/>
          </p:nvSpPr>
          <p:spPr>
            <a:xfrm>
              <a:off x="1325373" y="3492291"/>
              <a:ext cx="109002" cy="109395"/>
            </a:xfrm>
            <a:custGeom>
              <a:avLst/>
              <a:gdLst/>
              <a:ahLst/>
              <a:cxnLst/>
              <a:rect l="l" t="t" r="r" b="b"/>
              <a:pathLst>
                <a:path w="4158" h="4173" extrusionOk="0">
                  <a:moveTo>
                    <a:pt x="2079" y="0"/>
                  </a:moveTo>
                  <a:cubicBezTo>
                    <a:pt x="1169" y="0"/>
                    <a:pt x="505" y="722"/>
                    <a:pt x="433" y="1631"/>
                  </a:cubicBezTo>
                  <a:cubicBezTo>
                    <a:pt x="390" y="2267"/>
                    <a:pt x="245" y="2902"/>
                    <a:pt x="43" y="3522"/>
                  </a:cubicBezTo>
                  <a:cubicBezTo>
                    <a:pt x="0" y="3638"/>
                    <a:pt x="58" y="3768"/>
                    <a:pt x="173" y="3811"/>
                  </a:cubicBezTo>
                  <a:cubicBezTo>
                    <a:pt x="549" y="3984"/>
                    <a:pt x="967" y="4114"/>
                    <a:pt x="1371" y="4172"/>
                  </a:cubicBezTo>
                  <a:lnTo>
                    <a:pt x="2786" y="4172"/>
                  </a:lnTo>
                  <a:cubicBezTo>
                    <a:pt x="3205" y="4114"/>
                    <a:pt x="3609" y="3984"/>
                    <a:pt x="3999" y="3811"/>
                  </a:cubicBezTo>
                  <a:cubicBezTo>
                    <a:pt x="4100" y="3753"/>
                    <a:pt x="4157" y="3638"/>
                    <a:pt x="4114" y="3522"/>
                  </a:cubicBezTo>
                  <a:cubicBezTo>
                    <a:pt x="3912" y="2902"/>
                    <a:pt x="3782" y="2267"/>
                    <a:pt x="3724" y="1631"/>
                  </a:cubicBezTo>
                  <a:cubicBezTo>
                    <a:pt x="3667" y="736"/>
                    <a:pt x="2988" y="0"/>
                    <a:pt x="2079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877;p64">
              <a:extLst>
                <a:ext uri="{FF2B5EF4-FFF2-40B4-BE49-F238E27FC236}">
                  <a16:creationId xmlns:a16="http://schemas.microsoft.com/office/drawing/2014/main" id="{D76CB53A-EDC1-5DAF-6B3F-A344A38156A8}"/>
                </a:ext>
              </a:extLst>
            </p:cNvPr>
            <p:cNvSpPr/>
            <p:nvPr/>
          </p:nvSpPr>
          <p:spPr>
            <a:xfrm>
              <a:off x="1355258" y="3492291"/>
              <a:ext cx="79117" cy="109002"/>
            </a:xfrm>
            <a:custGeom>
              <a:avLst/>
              <a:gdLst/>
              <a:ahLst/>
              <a:cxnLst/>
              <a:rect l="l" t="t" r="r" b="b"/>
              <a:pathLst>
                <a:path w="3018" h="4158" extrusionOk="0">
                  <a:moveTo>
                    <a:pt x="939" y="0"/>
                  </a:moveTo>
                  <a:cubicBezTo>
                    <a:pt x="246" y="29"/>
                    <a:pt x="0" y="953"/>
                    <a:pt x="592" y="1314"/>
                  </a:cubicBezTo>
                  <a:cubicBezTo>
                    <a:pt x="621" y="1328"/>
                    <a:pt x="636" y="1328"/>
                    <a:pt x="664" y="1343"/>
                  </a:cubicBezTo>
                  <a:lnTo>
                    <a:pt x="1184" y="4158"/>
                  </a:lnTo>
                  <a:lnTo>
                    <a:pt x="1661" y="4158"/>
                  </a:lnTo>
                  <a:cubicBezTo>
                    <a:pt x="2065" y="4100"/>
                    <a:pt x="2469" y="3984"/>
                    <a:pt x="2859" y="3811"/>
                  </a:cubicBezTo>
                  <a:cubicBezTo>
                    <a:pt x="2960" y="3768"/>
                    <a:pt x="3017" y="3638"/>
                    <a:pt x="2974" y="3522"/>
                  </a:cubicBezTo>
                  <a:cubicBezTo>
                    <a:pt x="2772" y="2902"/>
                    <a:pt x="2642" y="2267"/>
                    <a:pt x="2584" y="1631"/>
                  </a:cubicBezTo>
                  <a:cubicBezTo>
                    <a:pt x="2527" y="736"/>
                    <a:pt x="1848" y="0"/>
                    <a:pt x="939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78;p64">
              <a:extLst>
                <a:ext uri="{FF2B5EF4-FFF2-40B4-BE49-F238E27FC236}">
                  <a16:creationId xmlns:a16="http://schemas.microsoft.com/office/drawing/2014/main" id="{D7496821-2E64-8375-E27E-49B3908A812E}"/>
                </a:ext>
              </a:extLst>
            </p:cNvPr>
            <p:cNvSpPr/>
            <p:nvPr/>
          </p:nvSpPr>
          <p:spPr>
            <a:xfrm>
              <a:off x="1324612" y="3574790"/>
              <a:ext cx="109002" cy="97258"/>
            </a:xfrm>
            <a:custGeom>
              <a:avLst/>
              <a:gdLst/>
              <a:ahLst/>
              <a:cxnLst/>
              <a:rect l="l" t="t" r="r" b="b"/>
              <a:pathLst>
                <a:path w="4158" h="3710" extrusionOk="0">
                  <a:moveTo>
                    <a:pt x="1386" y="0"/>
                  </a:moveTo>
                  <a:lnTo>
                    <a:pt x="1386" y="693"/>
                  </a:lnTo>
                  <a:cubicBezTo>
                    <a:pt x="1386" y="881"/>
                    <a:pt x="1285" y="1039"/>
                    <a:pt x="1141" y="1112"/>
                  </a:cubicBezTo>
                  <a:lnTo>
                    <a:pt x="390" y="1487"/>
                  </a:lnTo>
                  <a:cubicBezTo>
                    <a:pt x="145" y="1602"/>
                    <a:pt x="0" y="1848"/>
                    <a:pt x="0" y="2108"/>
                  </a:cubicBezTo>
                  <a:lnTo>
                    <a:pt x="0" y="3479"/>
                  </a:lnTo>
                  <a:cubicBezTo>
                    <a:pt x="0" y="3595"/>
                    <a:pt x="101" y="3710"/>
                    <a:pt x="231" y="3710"/>
                  </a:cubicBezTo>
                  <a:lnTo>
                    <a:pt x="3927" y="3710"/>
                  </a:lnTo>
                  <a:cubicBezTo>
                    <a:pt x="4057" y="3710"/>
                    <a:pt x="4158" y="3595"/>
                    <a:pt x="4158" y="3479"/>
                  </a:cubicBezTo>
                  <a:lnTo>
                    <a:pt x="4158" y="2108"/>
                  </a:lnTo>
                  <a:cubicBezTo>
                    <a:pt x="4158" y="1848"/>
                    <a:pt x="4013" y="1602"/>
                    <a:pt x="3782" y="1487"/>
                  </a:cubicBezTo>
                  <a:lnTo>
                    <a:pt x="3032" y="1112"/>
                  </a:lnTo>
                  <a:cubicBezTo>
                    <a:pt x="2873" y="1039"/>
                    <a:pt x="2772" y="881"/>
                    <a:pt x="2772" y="693"/>
                  </a:cubicBezTo>
                  <a:lnTo>
                    <a:pt x="2772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79;p64">
              <a:extLst>
                <a:ext uri="{FF2B5EF4-FFF2-40B4-BE49-F238E27FC236}">
                  <a16:creationId xmlns:a16="http://schemas.microsoft.com/office/drawing/2014/main" id="{67B3E6C8-22B2-3A22-8D7E-662C57039473}"/>
                </a:ext>
              </a:extLst>
            </p:cNvPr>
            <p:cNvSpPr/>
            <p:nvPr/>
          </p:nvSpPr>
          <p:spPr>
            <a:xfrm>
              <a:off x="1360553" y="3574790"/>
              <a:ext cx="37120" cy="24223"/>
            </a:xfrm>
            <a:custGeom>
              <a:avLst/>
              <a:gdLst/>
              <a:ahLst/>
              <a:cxnLst/>
              <a:rect l="l" t="t" r="r" b="b"/>
              <a:pathLst>
                <a:path w="1416" h="924" extrusionOk="0">
                  <a:moveTo>
                    <a:pt x="15" y="0"/>
                  </a:moveTo>
                  <a:lnTo>
                    <a:pt x="15" y="693"/>
                  </a:lnTo>
                  <a:cubicBezTo>
                    <a:pt x="15" y="722"/>
                    <a:pt x="1" y="751"/>
                    <a:pt x="1" y="794"/>
                  </a:cubicBezTo>
                  <a:cubicBezTo>
                    <a:pt x="232" y="881"/>
                    <a:pt x="462" y="924"/>
                    <a:pt x="708" y="924"/>
                  </a:cubicBezTo>
                  <a:cubicBezTo>
                    <a:pt x="953" y="924"/>
                    <a:pt x="1184" y="881"/>
                    <a:pt x="1415" y="794"/>
                  </a:cubicBezTo>
                  <a:cubicBezTo>
                    <a:pt x="1401" y="751"/>
                    <a:pt x="1401" y="722"/>
                    <a:pt x="1401" y="693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880;p64">
              <a:extLst>
                <a:ext uri="{FF2B5EF4-FFF2-40B4-BE49-F238E27FC236}">
                  <a16:creationId xmlns:a16="http://schemas.microsoft.com/office/drawing/2014/main" id="{EE16A4E7-EE99-6D51-3C16-17CAF3008505}"/>
                </a:ext>
              </a:extLst>
            </p:cNvPr>
            <p:cNvSpPr/>
            <p:nvPr/>
          </p:nvSpPr>
          <p:spPr>
            <a:xfrm>
              <a:off x="1324219" y="3606563"/>
              <a:ext cx="109395" cy="65485"/>
            </a:xfrm>
            <a:custGeom>
              <a:avLst/>
              <a:gdLst/>
              <a:ahLst/>
              <a:cxnLst/>
              <a:rect l="l" t="t" r="r" b="b"/>
              <a:pathLst>
                <a:path w="4173" h="2498" extrusionOk="0">
                  <a:moveTo>
                    <a:pt x="925" y="1"/>
                  </a:moveTo>
                  <a:lnTo>
                    <a:pt x="390" y="275"/>
                  </a:lnTo>
                  <a:cubicBezTo>
                    <a:pt x="145" y="390"/>
                    <a:pt x="1" y="636"/>
                    <a:pt x="1" y="896"/>
                  </a:cubicBezTo>
                  <a:lnTo>
                    <a:pt x="1" y="2267"/>
                  </a:lnTo>
                  <a:cubicBezTo>
                    <a:pt x="1" y="2383"/>
                    <a:pt x="102" y="2498"/>
                    <a:pt x="232" y="2498"/>
                  </a:cubicBezTo>
                  <a:lnTo>
                    <a:pt x="3927" y="2498"/>
                  </a:lnTo>
                  <a:cubicBezTo>
                    <a:pt x="4057" y="2498"/>
                    <a:pt x="4158" y="2383"/>
                    <a:pt x="4158" y="2267"/>
                  </a:cubicBezTo>
                  <a:lnTo>
                    <a:pt x="4158" y="896"/>
                  </a:lnTo>
                  <a:cubicBezTo>
                    <a:pt x="4173" y="636"/>
                    <a:pt x="4028" y="390"/>
                    <a:pt x="3797" y="275"/>
                  </a:cubicBezTo>
                  <a:lnTo>
                    <a:pt x="3263" y="1"/>
                  </a:lnTo>
                  <a:cubicBezTo>
                    <a:pt x="2989" y="427"/>
                    <a:pt x="2541" y="639"/>
                    <a:pt x="2094" y="639"/>
                  </a:cubicBezTo>
                  <a:cubicBezTo>
                    <a:pt x="1646" y="639"/>
                    <a:pt x="1199" y="427"/>
                    <a:pt x="92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881;p64">
              <a:extLst>
                <a:ext uri="{FF2B5EF4-FFF2-40B4-BE49-F238E27FC236}">
                  <a16:creationId xmlns:a16="http://schemas.microsoft.com/office/drawing/2014/main" id="{BE019B62-6202-1AB4-C4DF-956427955EA5}"/>
                </a:ext>
              </a:extLst>
            </p:cNvPr>
            <p:cNvSpPr/>
            <p:nvPr/>
          </p:nvSpPr>
          <p:spPr>
            <a:xfrm>
              <a:off x="1342779" y="3527393"/>
              <a:ext cx="72668" cy="59534"/>
            </a:xfrm>
            <a:custGeom>
              <a:avLst/>
              <a:gdLst/>
              <a:ahLst/>
              <a:cxnLst/>
              <a:rect l="l" t="t" r="r" b="b"/>
              <a:pathLst>
                <a:path w="2772" h="2271" extrusionOk="0">
                  <a:moveTo>
                    <a:pt x="1083" y="1"/>
                  </a:moveTo>
                  <a:cubicBezTo>
                    <a:pt x="986" y="1"/>
                    <a:pt x="904" y="45"/>
                    <a:pt x="866" y="134"/>
                  </a:cubicBezTo>
                  <a:cubicBezTo>
                    <a:pt x="780" y="292"/>
                    <a:pt x="679" y="437"/>
                    <a:pt x="549" y="552"/>
                  </a:cubicBezTo>
                  <a:cubicBezTo>
                    <a:pt x="419" y="653"/>
                    <a:pt x="274" y="754"/>
                    <a:pt x="130" y="827"/>
                  </a:cubicBezTo>
                  <a:cubicBezTo>
                    <a:pt x="43" y="870"/>
                    <a:pt x="0" y="971"/>
                    <a:pt x="15" y="1072"/>
                  </a:cubicBezTo>
                  <a:cubicBezTo>
                    <a:pt x="101" y="1750"/>
                    <a:pt x="693" y="2270"/>
                    <a:pt x="1386" y="2270"/>
                  </a:cubicBezTo>
                  <a:cubicBezTo>
                    <a:pt x="2108" y="2270"/>
                    <a:pt x="2714" y="1707"/>
                    <a:pt x="2772" y="985"/>
                  </a:cubicBezTo>
                  <a:cubicBezTo>
                    <a:pt x="2772" y="928"/>
                    <a:pt x="2743" y="855"/>
                    <a:pt x="2685" y="812"/>
                  </a:cubicBezTo>
                  <a:cubicBezTo>
                    <a:pt x="2238" y="422"/>
                    <a:pt x="1689" y="148"/>
                    <a:pt x="1126" y="4"/>
                  </a:cubicBezTo>
                  <a:cubicBezTo>
                    <a:pt x="1112" y="2"/>
                    <a:pt x="1097" y="1"/>
                    <a:pt x="1083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882;p64">
              <a:extLst>
                <a:ext uri="{FF2B5EF4-FFF2-40B4-BE49-F238E27FC236}">
                  <a16:creationId xmlns:a16="http://schemas.microsoft.com/office/drawing/2014/main" id="{90096F0C-01B4-A6ED-0B5E-40FD3289E511}"/>
                </a:ext>
              </a:extLst>
            </p:cNvPr>
            <p:cNvSpPr/>
            <p:nvPr/>
          </p:nvSpPr>
          <p:spPr>
            <a:xfrm>
              <a:off x="1342779" y="3527393"/>
              <a:ext cx="73061" cy="59141"/>
            </a:xfrm>
            <a:custGeom>
              <a:avLst/>
              <a:gdLst/>
              <a:ahLst/>
              <a:cxnLst/>
              <a:rect l="l" t="t" r="r" b="b"/>
              <a:pathLst>
                <a:path w="2787" h="2256" extrusionOk="0">
                  <a:moveTo>
                    <a:pt x="1088" y="1"/>
                  </a:moveTo>
                  <a:cubicBezTo>
                    <a:pt x="997" y="1"/>
                    <a:pt x="904" y="45"/>
                    <a:pt x="866" y="134"/>
                  </a:cubicBezTo>
                  <a:cubicBezTo>
                    <a:pt x="808" y="249"/>
                    <a:pt x="736" y="350"/>
                    <a:pt x="650" y="451"/>
                  </a:cubicBezTo>
                  <a:cubicBezTo>
                    <a:pt x="621" y="480"/>
                    <a:pt x="592" y="523"/>
                    <a:pt x="549" y="552"/>
                  </a:cubicBezTo>
                  <a:cubicBezTo>
                    <a:pt x="433" y="653"/>
                    <a:pt x="289" y="754"/>
                    <a:pt x="144" y="827"/>
                  </a:cubicBezTo>
                  <a:cubicBezTo>
                    <a:pt x="58" y="870"/>
                    <a:pt x="0" y="971"/>
                    <a:pt x="15" y="1072"/>
                  </a:cubicBezTo>
                  <a:cubicBezTo>
                    <a:pt x="101" y="1678"/>
                    <a:pt x="577" y="2169"/>
                    <a:pt x="1184" y="2256"/>
                  </a:cubicBezTo>
                  <a:cubicBezTo>
                    <a:pt x="866" y="2068"/>
                    <a:pt x="693" y="1722"/>
                    <a:pt x="693" y="1361"/>
                  </a:cubicBezTo>
                  <a:lnTo>
                    <a:pt x="693" y="1029"/>
                  </a:lnTo>
                  <a:cubicBezTo>
                    <a:pt x="751" y="985"/>
                    <a:pt x="808" y="942"/>
                    <a:pt x="852" y="899"/>
                  </a:cubicBezTo>
                  <a:cubicBezTo>
                    <a:pt x="982" y="783"/>
                    <a:pt x="1097" y="653"/>
                    <a:pt x="1184" y="509"/>
                  </a:cubicBezTo>
                  <a:cubicBezTo>
                    <a:pt x="1631" y="653"/>
                    <a:pt x="2035" y="870"/>
                    <a:pt x="2396" y="1159"/>
                  </a:cubicBezTo>
                  <a:cubicBezTo>
                    <a:pt x="2440" y="1202"/>
                    <a:pt x="2541" y="1303"/>
                    <a:pt x="2671" y="1418"/>
                  </a:cubicBezTo>
                  <a:cubicBezTo>
                    <a:pt x="2728" y="1288"/>
                    <a:pt x="2772" y="1144"/>
                    <a:pt x="2772" y="1000"/>
                  </a:cubicBezTo>
                  <a:cubicBezTo>
                    <a:pt x="2786" y="928"/>
                    <a:pt x="2757" y="855"/>
                    <a:pt x="2700" y="812"/>
                  </a:cubicBezTo>
                  <a:cubicBezTo>
                    <a:pt x="2238" y="437"/>
                    <a:pt x="1703" y="162"/>
                    <a:pt x="1126" y="4"/>
                  </a:cubicBezTo>
                  <a:cubicBezTo>
                    <a:pt x="1113" y="2"/>
                    <a:pt x="1101" y="1"/>
                    <a:pt x="1088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883;p64">
              <a:extLst>
                <a:ext uri="{FF2B5EF4-FFF2-40B4-BE49-F238E27FC236}">
                  <a16:creationId xmlns:a16="http://schemas.microsoft.com/office/drawing/2014/main" id="{35B9FBD0-82B5-E3F9-5AED-86F067BA1279}"/>
                </a:ext>
              </a:extLst>
            </p:cNvPr>
            <p:cNvSpPr/>
            <p:nvPr/>
          </p:nvSpPr>
          <p:spPr>
            <a:xfrm>
              <a:off x="1324612" y="3619067"/>
              <a:ext cx="24249" cy="52981"/>
            </a:xfrm>
            <a:custGeom>
              <a:avLst/>
              <a:gdLst/>
              <a:ahLst/>
              <a:cxnLst/>
              <a:rect l="l" t="t" r="r" b="b"/>
              <a:pathLst>
                <a:path w="925" h="2021" extrusionOk="0">
                  <a:moveTo>
                    <a:pt x="145" y="0"/>
                  </a:moveTo>
                  <a:cubicBezTo>
                    <a:pt x="58" y="116"/>
                    <a:pt x="0" y="260"/>
                    <a:pt x="0" y="419"/>
                  </a:cubicBezTo>
                  <a:lnTo>
                    <a:pt x="0" y="1790"/>
                  </a:lnTo>
                  <a:cubicBezTo>
                    <a:pt x="0" y="1906"/>
                    <a:pt x="116" y="2021"/>
                    <a:pt x="231" y="2021"/>
                  </a:cubicBezTo>
                  <a:lnTo>
                    <a:pt x="924" y="2021"/>
                  </a:lnTo>
                  <a:lnTo>
                    <a:pt x="924" y="852"/>
                  </a:lnTo>
                  <a:cubicBezTo>
                    <a:pt x="924" y="707"/>
                    <a:pt x="866" y="577"/>
                    <a:pt x="751" y="491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84;p64">
              <a:extLst>
                <a:ext uri="{FF2B5EF4-FFF2-40B4-BE49-F238E27FC236}">
                  <a16:creationId xmlns:a16="http://schemas.microsoft.com/office/drawing/2014/main" id="{A17E12C3-4765-BE10-98CB-C34B56C712C4}"/>
                </a:ext>
              </a:extLst>
            </p:cNvPr>
            <p:cNvSpPr/>
            <p:nvPr/>
          </p:nvSpPr>
          <p:spPr>
            <a:xfrm>
              <a:off x="1409365" y="3586901"/>
              <a:ext cx="206286" cy="85146"/>
            </a:xfrm>
            <a:custGeom>
              <a:avLst/>
              <a:gdLst/>
              <a:ahLst/>
              <a:cxnLst/>
              <a:rect l="l" t="t" r="r" b="b"/>
              <a:pathLst>
                <a:path w="7869" h="3248" extrusionOk="0">
                  <a:moveTo>
                    <a:pt x="2556" y="0"/>
                  </a:moveTo>
                  <a:lnTo>
                    <a:pt x="621" y="707"/>
                  </a:lnTo>
                  <a:cubicBezTo>
                    <a:pt x="246" y="837"/>
                    <a:pt x="1" y="1184"/>
                    <a:pt x="1" y="1574"/>
                  </a:cubicBezTo>
                  <a:lnTo>
                    <a:pt x="1" y="3017"/>
                  </a:lnTo>
                  <a:cubicBezTo>
                    <a:pt x="1" y="3133"/>
                    <a:pt x="116" y="3248"/>
                    <a:pt x="232" y="3248"/>
                  </a:cubicBezTo>
                  <a:lnTo>
                    <a:pt x="7637" y="3248"/>
                  </a:lnTo>
                  <a:cubicBezTo>
                    <a:pt x="7767" y="3248"/>
                    <a:pt x="7868" y="3133"/>
                    <a:pt x="7868" y="3017"/>
                  </a:cubicBezTo>
                  <a:lnTo>
                    <a:pt x="7868" y="1574"/>
                  </a:lnTo>
                  <a:cubicBezTo>
                    <a:pt x="7868" y="1184"/>
                    <a:pt x="7623" y="837"/>
                    <a:pt x="7262" y="707"/>
                  </a:cubicBezTo>
                  <a:lnTo>
                    <a:pt x="5327" y="0"/>
                  </a:lnTo>
                  <a:lnTo>
                    <a:pt x="3942" y="462"/>
                  </a:lnTo>
                  <a:lnTo>
                    <a:pt x="2556" y="0"/>
                  </a:ln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85;p64">
              <a:extLst>
                <a:ext uri="{FF2B5EF4-FFF2-40B4-BE49-F238E27FC236}">
                  <a16:creationId xmlns:a16="http://schemas.microsoft.com/office/drawing/2014/main" id="{CBE32110-70BF-FB97-355B-3891451FDDDA}"/>
                </a:ext>
              </a:extLst>
            </p:cNvPr>
            <p:cNvSpPr/>
            <p:nvPr/>
          </p:nvSpPr>
          <p:spPr>
            <a:xfrm>
              <a:off x="1500567" y="3611098"/>
              <a:ext cx="24249" cy="60950"/>
            </a:xfrm>
            <a:custGeom>
              <a:avLst/>
              <a:gdLst/>
              <a:ahLst/>
              <a:cxnLst/>
              <a:rect l="l" t="t" r="r" b="b"/>
              <a:pathLst>
                <a:path w="925" h="2325" extrusionOk="0">
                  <a:moveTo>
                    <a:pt x="217" y="1"/>
                  </a:moveTo>
                  <a:lnTo>
                    <a:pt x="1" y="2325"/>
                  </a:lnTo>
                  <a:lnTo>
                    <a:pt x="925" y="232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886;p64">
              <a:extLst>
                <a:ext uri="{FF2B5EF4-FFF2-40B4-BE49-F238E27FC236}">
                  <a16:creationId xmlns:a16="http://schemas.microsoft.com/office/drawing/2014/main" id="{AA0D5C35-9619-0D38-1B88-EE117B5D5A1B}"/>
                </a:ext>
              </a:extLst>
            </p:cNvPr>
            <p:cNvSpPr/>
            <p:nvPr/>
          </p:nvSpPr>
          <p:spPr>
            <a:xfrm>
              <a:off x="1502088" y="3598986"/>
              <a:ext cx="21208" cy="20474"/>
            </a:xfrm>
            <a:custGeom>
              <a:avLst/>
              <a:gdLst/>
              <a:ahLst/>
              <a:cxnLst/>
              <a:rect l="l" t="t" r="r" b="b"/>
              <a:pathLst>
                <a:path w="809" h="781" extrusionOk="0">
                  <a:moveTo>
                    <a:pt x="0" y="1"/>
                  </a:moveTo>
                  <a:lnTo>
                    <a:pt x="0" y="622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2"/>
                  </a:cubicBezTo>
                  <a:lnTo>
                    <a:pt x="809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87;p64">
              <a:extLst>
                <a:ext uri="{FF2B5EF4-FFF2-40B4-BE49-F238E27FC236}">
                  <a16:creationId xmlns:a16="http://schemas.microsoft.com/office/drawing/2014/main" id="{CD74486A-FB8D-FAC0-BD7F-9578EC4D683D}"/>
                </a:ext>
              </a:extLst>
            </p:cNvPr>
            <p:cNvSpPr/>
            <p:nvPr/>
          </p:nvSpPr>
          <p:spPr>
            <a:xfrm>
              <a:off x="1579291" y="3611858"/>
              <a:ext cx="36360" cy="60190"/>
            </a:xfrm>
            <a:custGeom>
              <a:avLst/>
              <a:gdLst/>
              <a:ahLst/>
              <a:cxnLst/>
              <a:rect l="l" t="t" r="r" b="b"/>
              <a:pathLst>
                <a:path w="1387" h="2296" extrusionOk="0">
                  <a:moveTo>
                    <a:pt x="1141" y="1"/>
                  </a:moveTo>
                  <a:lnTo>
                    <a:pt x="275" y="867"/>
                  </a:lnTo>
                  <a:cubicBezTo>
                    <a:pt x="101" y="1040"/>
                    <a:pt x="0" y="1271"/>
                    <a:pt x="0" y="1516"/>
                  </a:cubicBezTo>
                  <a:lnTo>
                    <a:pt x="0" y="2296"/>
                  </a:lnTo>
                  <a:lnTo>
                    <a:pt x="1155" y="2296"/>
                  </a:lnTo>
                  <a:cubicBezTo>
                    <a:pt x="1285" y="2296"/>
                    <a:pt x="1386" y="2181"/>
                    <a:pt x="1386" y="2065"/>
                  </a:cubicBezTo>
                  <a:lnTo>
                    <a:pt x="1386" y="622"/>
                  </a:lnTo>
                  <a:cubicBezTo>
                    <a:pt x="1386" y="391"/>
                    <a:pt x="1299" y="160"/>
                    <a:pt x="1141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888;p64">
              <a:extLst>
                <a:ext uri="{FF2B5EF4-FFF2-40B4-BE49-F238E27FC236}">
                  <a16:creationId xmlns:a16="http://schemas.microsoft.com/office/drawing/2014/main" id="{AAF1AA4B-1FD4-07A8-EB64-0A43BABC3168}"/>
                </a:ext>
              </a:extLst>
            </p:cNvPr>
            <p:cNvSpPr/>
            <p:nvPr/>
          </p:nvSpPr>
          <p:spPr>
            <a:xfrm>
              <a:off x="1446066" y="3399202"/>
              <a:ext cx="133251" cy="96891"/>
            </a:xfrm>
            <a:custGeom>
              <a:avLst/>
              <a:gdLst/>
              <a:ahLst/>
              <a:cxnLst/>
              <a:rect l="l" t="t" r="r" b="b"/>
              <a:pathLst>
                <a:path w="5083" h="3696" extrusionOk="0">
                  <a:moveTo>
                    <a:pt x="1849" y="0"/>
                  </a:moveTo>
                  <a:cubicBezTo>
                    <a:pt x="824" y="0"/>
                    <a:pt x="1" y="823"/>
                    <a:pt x="1" y="1848"/>
                  </a:cubicBezTo>
                  <a:lnTo>
                    <a:pt x="1" y="2396"/>
                  </a:lnTo>
                  <a:cubicBezTo>
                    <a:pt x="1" y="2642"/>
                    <a:pt x="30" y="2887"/>
                    <a:pt x="116" y="3118"/>
                  </a:cubicBezTo>
                  <a:lnTo>
                    <a:pt x="189" y="3349"/>
                  </a:lnTo>
                  <a:cubicBezTo>
                    <a:pt x="217" y="3421"/>
                    <a:pt x="232" y="3493"/>
                    <a:pt x="232" y="3566"/>
                  </a:cubicBezTo>
                  <a:lnTo>
                    <a:pt x="232" y="3696"/>
                  </a:lnTo>
                  <a:lnTo>
                    <a:pt x="4851" y="3696"/>
                  </a:lnTo>
                  <a:lnTo>
                    <a:pt x="4851" y="3580"/>
                  </a:lnTo>
                  <a:cubicBezTo>
                    <a:pt x="4851" y="3508"/>
                    <a:pt x="4851" y="3421"/>
                    <a:pt x="4880" y="3349"/>
                  </a:cubicBezTo>
                  <a:lnTo>
                    <a:pt x="4952" y="3133"/>
                  </a:lnTo>
                  <a:cubicBezTo>
                    <a:pt x="5039" y="2887"/>
                    <a:pt x="5082" y="2642"/>
                    <a:pt x="5082" y="2396"/>
                  </a:cubicBezTo>
                  <a:lnTo>
                    <a:pt x="5082" y="462"/>
                  </a:lnTo>
                  <a:cubicBezTo>
                    <a:pt x="5082" y="202"/>
                    <a:pt x="4880" y="0"/>
                    <a:pt x="4620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889;p64">
              <a:extLst>
                <a:ext uri="{FF2B5EF4-FFF2-40B4-BE49-F238E27FC236}">
                  <a16:creationId xmlns:a16="http://schemas.microsoft.com/office/drawing/2014/main" id="{EAE350A4-4499-8A40-0A69-3318388E7200}"/>
                </a:ext>
              </a:extLst>
            </p:cNvPr>
            <p:cNvSpPr/>
            <p:nvPr/>
          </p:nvSpPr>
          <p:spPr>
            <a:xfrm>
              <a:off x="1476345" y="3399202"/>
              <a:ext cx="102973" cy="96891"/>
            </a:xfrm>
            <a:custGeom>
              <a:avLst/>
              <a:gdLst/>
              <a:ahLst/>
              <a:cxnLst/>
              <a:rect l="l" t="t" r="r" b="b"/>
              <a:pathLst>
                <a:path w="3928" h="3696" extrusionOk="0">
                  <a:moveTo>
                    <a:pt x="939" y="0"/>
                  </a:moveTo>
                  <a:cubicBezTo>
                    <a:pt x="419" y="0"/>
                    <a:pt x="1" y="419"/>
                    <a:pt x="1" y="938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96"/>
                  </a:lnTo>
                  <a:lnTo>
                    <a:pt x="3696" y="3696"/>
                  </a:lnTo>
                  <a:lnTo>
                    <a:pt x="3696" y="3580"/>
                  </a:lnTo>
                  <a:cubicBezTo>
                    <a:pt x="3696" y="3508"/>
                    <a:pt x="3696" y="3421"/>
                    <a:pt x="3725" y="3349"/>
                  </a:cubicBezTo>
                  <a:lnTo>
                    <a:pt x="3797" y="3133"/>
                  </a:lnTo>
                  <a:cubicBezTo>
                    <a:pt x="3884" y="2887"/>
                    <a:pt x="3927" y="2642"/>
                    <a:pt x="3927" y="2396"/>
                  </a:cubicBezTo>
                  <a:lnTo>
                    <a:pt x="3927" y="462"/>
                  </a:lnTo>
                  <a:cubicBezTo>
                    <a:pt x="3927" y="202"/>
                    <a:pt x="3711" y="0"/>
                    <a:pt x="3465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890;p64">
              <a:extLst>
                <a:ext uri="{FF2B5EF4-FFF2-40B4-BE49-F238E27FC236}">
                  <a16:creationId xmlns:a16="http://schemas.microsoft.com/office/drawing/2014/main" id="{A96B1722-DFF5-C5F1-7365-DD42C4754F03}"/>
                </a:ext>
              </a:extLst>
            </p:cNvPr>
            <p:cNvSpPr/>
            <p:nvPr/>
          </p:nvSpPr>
          <p:spPr>
            <a:xfrm>
              <a:off x="1476345" y="3544512"/>
              <a:ext cx="72694" cy="54501"/>
            </a:xfrm>
            <a:custGeom>
              <a:avLst/>
              <a:gdLst/>
              <a:ahLst/>
              <a:cxnLst/>
              <a:rect l="l" t="t" r="r" b="b"/>
              <a:pathLst>
                <a:path w="2773" h="2079" extrusionOk="0">
                  <a:moveTo>
                    <a:pt x="1" y="0"/>
                  </a:moveTo>
                  <a:lnTo>
                    <a:pt x="1" y="2079"/>
                  </a:lnTo>
                  <a:lnTo>
                    <a:pt x="2772" y="2079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891;p64">
              <a:extLst>
                <a:ext uri="{FF2B5EF4-FFF2-40B4-BE49-F238E27FC236}">
                  <a16:creationId xmlns:a16="http://schemas.microsoft.com/office/drawing/2014/main" id="{306CA2BE-54ED-DEFF-0082-68F0B5BA94F0}"/>
                </a:ext>
              </a:extLst>
            </p:cNvPr>
            <p:cNvSpPr/>
            <p:nvPr/>
          </p:nvSpPr>
          <p:spPr>
            <a:xfrm>
              <a:off x="1476345" y="3544512"/>
              <a:ext cx="72694" cy="30383"/>
            </a:xfrm>
            <a:custGeom>
              <a:avLst/>
              <a:gdLst/>
              <a:ahLst/>
              <a:cxnLst/>
              <a:rect l="l" t="t" r="r" b="b"/>
              <a:pathLst>
                <a:path w="2773" h="1159" extrusionOk="0">
                  <a:moveTo>
                    <a:pt x="1" y="0"/>
                  </a:moveTo>
                  <a:lnTo>
                    <a:pt x="1" y="780"/>
                  </a:lnTo>
                  <a:cubicBezTo>
                    <a:pt x="427" y="1032"/>
                    <a:pt x="903" y="1159"/>
                    <a:pt x="1381" y="1159"/>
                  </a:cubicBezTo>
                  <a:cubicBezTo>
                    <a:pt x="1859" y="1159"/>
                    <a:pt x="2339" y="1032"/>
                    <a:pt x="2772" y="780"/>
                  </a:cubicBezTo>
                  <a:lnTo>
                    <a:pt x="2772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892;p64">
              <a:extLst>
                <a:ext uri="{FF2B5EF4-FFF2-40B4-BE49-F238E27FC236}">
                  <a16:creationId xmlns:a16="http://schemas.microsoft.com/office/drawing/2014/main" id="{93596157-67D5-4886-BB33-00F714C80BC0}"/>
                </a:ext>
              </a:extLst>
            </p:cNvPr>
            <p:cNvSpPr/>
            <p:nvPr/>
          </p:nvSpPr>
          <p:spPr>
            <a:xfrm>
              <a:off x="1464233" y="3576887"/>
              <a:ext cx="48472" cy="43438"/>
            </a:xfrm>
            <a:custGeom>
              <a:avLst/>
              <a:gdLst/>
              <a:ahLst/>
              <a:cxnLst/>
              <a:rect l="l" t="t" r="r" b="b"/>
              <a:pathLst>
                <a:path w="1849" h="1657" extrusionOk="0">
                  <a:moveTo>
                    <a:pt x="413" y="1"/>
                  </a:moveTo>
                  <a:cubicBezTo>
                    <a:pt x="327" y="1"/>
                    <a:pt x="242" y="49"/>
                    <a:pt x="203" y="137"/>
                  </a:cubicBezTo>
                  <a:lnTo>
                    <a:pt x="1" y="555"/>
                  </a:lnTo>
                  <a:lnTo>
                    <a:pt x="752" y="1566"/>
                  </a:lnTo>
                  <a:cubicBezTo>
                    <a:pt x="798" y="1628"/>
                    <a:pt x="869" y="1656"/>
                    <a:pt x="941" y="1656"/>
                  </a:cubicBezTo>
                  <a:cubicBezTo>
                    <a:pt x="1003" y="1656"/>
                    <a:pt x="1065" y="1635"/>
                    <a:pt x="1112" y="1595"/>
                  </a:cubicBezTo>
                  <a:lnTo>
                    <a:pt x="1849" y="844"/>
                  </a:lnTo>
                  <a:lnTo>
                    <a:pt x="535" y="36"/>
                  </a:lnTo>
                  <a:cubicBezTo>
                    <a:pt x="497" y="12"/>
                    <a:pt x="455" y="1"/>
                    <a:pt x="41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893;p64">
              <a:extLst>
                <a:ext uri="{FF2B5EF4-FFF2-40B4-BE49-F238E27FC236}">
                  <a16:creationId xmlns:a16="http://schemas.microsoft.com/office/drawing/2014/main" id="{323EEDBD-C2C1-C39A-602C-6884B41B0371}"/>
                </a:ext>
              </a:extLst>
            </p:cNvPr>
            <p:cNvSpPr/>
            <p:nvPr/>
          </p:nvSpPr>
          <p:spPr>
            <a:xfrm>
              <a:off x="1512679" y="3576887"/>
              <a:ext cx="48472" cy="43438"/>
            </a:xfrm>
            <a:custGeom>
              <a:avLst/>
              <a:gdLst/>
              <a:ahLst/>
              <a:cxnLst/>
              <a:rect l="l" t="t" r="r" b="b"/>
              <a:pathLst>
                <a:path w="1849" h="1657" extrusionOk="0">
                  <a:moveTo>
                    <a:pt x="1436" y="1"/>
                  </a:moveTo>
                  <a:cubicBezTo>
                    <a:pt x="1394" y="1"/>
                    <a:pt x="1352" y="12"/>
                    <a:pt x="1314" y="36"/>
                  </a:cubicBezTo>
                  <a:lnTo>
                    <a:pt x="1" y="844"/>
                  </a:lnTo>
                  <a:lnTo>
                    <a:pt x="737" y="1595"/>
                  </a:lnTo>
                  <a:cubicBezTo>
                    <a:pt x="784" y="1635"/>
                    <a:pt x="843" y="1656"/>
                    <a:pt x="902" y="1656"/>
                  </a:cubicBezTo>
                  <a:cubicBezTo>
                    <a:pt x="970" y="1656"/>
                    <a:pt x="1037" y="1628"/>
                    <a:pt x="1083" y="1566"/>
                  </a:cubicBezTo>
                  <a:lnTo>
                    <a:pt x="1848" y="555"/>
                  </a:lnTo>
                  <a:lnTo>
                    <a:pt x="1646" y="137"/>
                  </a:lnTo>
                  <a:cubicBezTo>
                    <a:pt x="1607" y="49"/>
                    <a:pt x="1522" y="1"/>
                    <a:pt x="1436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894;p64">
              <a:extLst>
                <a:ext uri="{FF2B5EF4-FFF2-40B4-BE49-F238E27FC236}">
                  <a16:creationId xmlns:a16="http://schemas.microsoft.com/office/drawing/2014/main" id="{F00B3073-5C5E-D54E-1428-699E26ACE4F7}"/>
                </a:ext>
              </a:extLst>
            </p:cNvPr>
            <p:cNvSpPr/>
            <p:nvPr/>
          </p:nvSpPr>
          <p:spPr>
            <a:xfrm>
              <a:off x="1452122" y="3448171"/>
              <a:ext cx="121140" cy="114533"/>
            </a:xfrm>
            <a:custGeom>
              <a:avLst/>
              <a:gdLst/>
              <a:ahLst/>
              <a:cxnLst/>
              <a:rect l="l" t="t" r="r" b="b"/>
              <a:pathLst>
                <a:path w="4621" h="4369" extrusionOk="0">
                  <a:moveTo>
                    <a:pt x="2025" y="1"/>
                  </a:moveTo>
                  <a:cubicBezTo>
                    <a:pt x="1423" y="1"/>
                    <a:pt x="898" y="105"/>
                    <a:pt x="636" y="167"/>
                  </a:cubicBezTo>
                  <a:cubicBezTo>
                    <a:pt x="535" y="182"/>
                    <a:pt x="463" y="283"/>
                    <a:pt x="463" y="384"/>
                  </a:cubicBezTo>
                  <a:lnTo>
                    <a:pt x="463" y="947"/>
                  </a:lnTo>
                  <a:cubicBezTo>
                    <a:pt x="463" y="1062"/>
                    <a:pt x="405" y="1178"/>
                    <a:pt x="319" y="1279"/>
                  </a:cubicBezTo>
                  <a:lnTo>
                    <a:pt x="131" y="1467"/>
                  </a:lnTo>
                  <a:cubicBezTo>
                    <a:pt x="44" y="1553"/>
                    <a:pt x="1" y="1669"/>
                    <a:pt x="1" y="1784"/>
                  </a:cubicBezTo>
                  <a:lnTo>
                    <a:pt x="1" y="2059"/>
                  </a:lnTo>
                  <a:cubicBezTo>
                    <a:pt x="1" y="3343"/>
                    <a:pt x="1026" y="4368"/>
                    <a:pt x="2311" y="4368"/>
                  </a:cubicBezTo>
                  <a:cubicBezTo>
                    <a:pt x="3581" y="4368"/>
                    <a:pt x="4620" y="3329"/>
                    <a:pt x="4620" y="2059"/>
                  </a:cubicBezTo>
                  <a:lnTo>
                    <a:pt x="4620" y="1784"/>
                  </a:lnTo>
                  <a:cubicBezTo>
                    <a:pt x="4620" y="1669"/>
                    <a:pt x="4577" y="1539"/>
                    <a:pt x="4490" y="1452"/>
                  </a:cubicBezTo>
                  <a:lnTo>
                    <a:pt x="4303" y="1265"/>
                  </a:lnTo>
                  <a:cubicBezTo>
                    <a:pt x="4202" y="1178"/>
                    <a:pt x="4158" y="1062"/>
                    <a:pt x="4158" y="947"/>
                  </a:cubicBezTo>
                  <a:lnTo>
                    <a:pt x="4158" y="817"/>
                  </a:lnTo>
                  <a:cubicBezTo>
                    <a:pt x="4158" y="716"/>
                    <a:pt x="4115" y="629"/>
                    <a:pt x="4043" y="572"/>
                  </a:cubicBezTo>
                  <a:cubicBezTo>
                    <a:pt x="3439" y="126"/>
                    <a:pt x="2685" y="1"/>
                    <a:pt x="202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895;p64">
              <a:extLst>
                <a:ext uri="{FF2B5EF4-FFF2-40B4-BE49-F238E27FC236}">
                  <a16:creationId xmlns:a16="http://schemas.microsoft.com/office/drawing/2014/main" id="{EDBE8DE1-C4AF-990B-4760-6A2E0327A371}"/>
                </a:ext>
              </a:extLst>
            </p:cNvPr>
            <p:cNvSpPr/>
            <p:nvPr/>
          </p:nvSpPr>
          <p:spPr>
            <a:xfrm>
              <a:off x="1452122" y="3448355"/>
              <a:ext cx="109028" cy="113957"/>
            </a:xfrm>
            <a:custGeom>
              <a:avLst/>
              <a:gdLst/>
              <a:ahLst/>
              <a:cxnLst/>
              <a:rect l="l" t="t" r="r" b="b"/>
              <a:pathLst>
                <a:path w="4159" h="4347" extrusionOk="0">
                  <a:moveTo>
                    <a:pt x="1986" y="1"/>
                  </a:moveTo>
                  <a:cubicBezTo>
                    <a:pt x="1772" y="1"/>
                    <a:pt x="1570" y="13"/>
                    <a:pt x="1387" y="31"/>
                  </a:cubicBezTo>
                  <a:cubicBezTo>
                    <a:pt x="1127" y="59"/>
                    <a:pt x="881" y="103"/>
                    <a:pt x="636" y="160"/>
                  </a:cubicBezTo>
                  <a:cubicBezTo>
                    <a:pt x="521" y="189"/>
                    <a:pt x="448" y="276"/>
                    <a:pt x="448" y="391"/>
                  </a:cubicBezTo>
                  <a:lnTo>
                    <a:pt x="448" y="940"/>
                  </a:lnTo>
                  <a:cubicBezTo>
                    <a:pt x="448" y="1055"/>
                    <a:pt x="405" y="1171"/>
                    <a:pt x="319" y="1272"/>
                  </a:cubicBezTo>
                  <a:lnTo>
                    <a:pt x="131" y="1460"/>
                  </a:lnTo>
                  <a:cubicBezTo>
                    <a:pt x="44" y="1546"/>
                    <a:pt x="1" y="1662"/>
                    <a:pt x="1" y="1792"/>
                  </a:cubicBezTo>
                  <a:lnTo>
                    <a:pt x="1" y="2052"/>
                  </a:lnTo>
                  <a:cubicBezTo>
                    <a:pt x="1" y="3221"/>
                    <a:pt x="867" y="4202"/>
                    <a:pt x="2022" y="4347"/>
                  </a:cubicBezTo>
                  <a:cubicBezTo>
                    <a:pt x="1618" y="3914"/>
                    <a:pt x="1387" y="3351"/>
                    <a:pt x="1387" y="2744"/>
                  </a:cubicBezTo>
                  <a:lnTo>
                    <a:pt x="1387" y="1055"/>
                  </a:lnTo>
                  <a:cubicBezTo>
                    <a:pt x="1387" y="825"/>
                    <a:pt x="1560" y="622"/>
                    <a:pt x="1791" y="594"/>
                  </a:cubicBezTo>
                  <a:cubicBezTo>
                    <a:pt x="1966" y="575"/>
                    <a:pt x="2188" y="558"/>
                    <a:pt x="2436" y="558"/>
                  </a:cubicBezTo>
                  <a:cubicBezTo>
                    <a:pt x="2964" y="558"/>
                    <a:pt x="3608" y="635"/>
                    <a:pt x="4158" y="940"/>
                  </a:cubicBezTo>
                  <a:lnTo>
                    <a:pt x="4158" y="810"/>
                  </a:lnTo>
                  <a:cubicBezTo>
                    <a:pt x="4158" y="723"/>
                    <a:pt x="4115" y="637"/>
                    <a:pt x="4043" y="579"/>
                  </a:cubicBezTo>
                  <a:cubicBezTo>
                    <a:pt x="3420" y="121"/>
                    <a:pt x="2649" y="1"/>
                    <a:pt x="1986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896;p64">
              <a:extLst>
                <a:ext uri="{FF2B5EF4-FFF2-40B4-BE49-F238E27FC236}">
                  <a16:creationId xmlns:a16="http://schemas.microsoft.com/office/drawing/2014/main" id="{5E6B5228-63C4-A32D-3FFC-0A51FB63CF75}"/>
                </a:ext>
              </a:extLst>
            </p:cNvPr>
            <p:cNvSpPr/>
            <p:nvPr/>
          </p:nvSpPr>
          <p:spPr>
            <a:xfrm>
              <a:off x="1409759" y="3611858"/>
              <a:ext cx="36334" cy="60190"/>
            </a:xfrm>
            <a:custGeom>
              <a:avLst/>
              <a:gdLst/>
              <a:ahLst/>
              <a:cxnLst/>
              <a:rect l="l" t="t" r="r" b="b"/>
              <a:pathLst>
                <a:path w="1386" h="2296" extrusionOk="0">
                  <a:moveTo>
                    <a:pt x="246" y="1"/>
                  </a:moveTo>
                  <a:cubicBezTo>
                    <a:pt x="87" y="160"/>
                    <a:pt x="0" y="391"/>
                    <a:pt x="0" y="622"/>
                  </a:cubicBezTo>
                  <a:lnTo>
                    <a:pt x="0" y="2065"/>
                  </a:lnTo>
                  <a:cubicBezTo>
                    <a:pt x="0" y="2181"/>
                    <a:pt x="101" y="2296"/>
                    <a:pt x="231" y="2296"/>
                  </a:cubicBezTo>
                  <a:lnTo>
                    <a:pt x="1386" y="2296"/>
                  </a:lnTo>
                  <a:lnTo>
                    <a:pt x="1386" y="1516"/>
                  </a:lnTo>
                  <a:cubicBezTo>
                    <a:pt x="1386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4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3948278" y="2054420"/>
            <a:ext cx="386222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Császár András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565813" y="266952"/>
            <a:ext cx="138391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2.1</a:t>
            </a:r>
            <a:endParaRPr dirty="0"/>
          </a:p>
        </p:txBody>
      </p:sp>
      <p:pic>
        <p:nvPicPr>
          <p:cNvPr id="2" name="Kép helye 9">
            <a:extLst>
              <a:ext uri="{FF2B5EF4-FFF2-40B4-BE49-F238E27FC236}">
                <a16:creationId xmlns:a16="http://schemas.microsoft.com/office/drawing/2014/main" id="{B5E66465-B894-F013-600C-90EF5DF04E1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484625" y="1076550"/>
            <a:ext cx="2990400" cy="2990400"/>
          </a:xfrm>
        </p:spPr>
      </p:pic>
      <p:sp>
        <p:nvSpPr>
          <p:cNvPr id="38" name="Szövegdoboz 37">
            <a:extLst>
              <a:ext uri="{FF2B5EF4-FFF2-40B4-BE49-F238E27FC236}">
                <a16:creationId xmlns:a16="http://schemas.microsoft.com/office/drawing/2014/main" id="{DA65FDC7-95DC-C732-E6CB-C3E6110F8920}"/>
              </a:ext>
            </a:extLst>
          </p:cNvPr>
          <p:cNvSpPr txBox="1"/>
          <p:nvPr/>
        </p:nvSpPr>
        <p:spPr>
          <a:xfrm>
            <a:off x="4195376" y="3759173"/>
            <a:ext cx="19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+mj-lt"/>
              </a:rPr>
              <a:t>A csapat </a:t>
            </a:r>
            <a:r>
              <a:rPr lang="hu-HU" dirty="0" err="1">
                <a:latin typeface="+mj-lt"/>
              </a:rPr>
              <a:t>ékköve</a:t>
            </a:r>
            <a:endParaRPr lang="hu-H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807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3948278" y="2054420"/>
            <a:ext cx="351932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Csanádi</a:t>
            </a:r>
            <a:r>
              <a:rPr lang="hu-HU" dirty="0"/>
              <a:t> Kevin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467600" y="266952"/>
            <a:ext cx="148212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2.2</a:t>
            </a:r>
            <a:endParaRPr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DA65FDC7-95DC-C732-E6CB-C3E6110F8920}"/>
              </a:ext>
            </a:extLst>
          </p:cNvPr>
          <p:cNvSpPr txBox="1"/>
          <p:nvPr/>
        </p:nvSpPr>
        <p:spPr>
          <a:xfrm>
            <a:off x="4195376" y="3759173"/>
            <a:ext cx="19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Hajléktalan</a:t>
            </a:r>
            <a:endParaRPr lang="hu-HU" dirty="0">
              <a:latin typeface="+mj-lt"/>
            </a:endParaRPr>
          </a:p>
        </p:txBody>
      </p:sp>
      <p:pic>
        <p:nvPicPr>
          <p:cNvPr id="5" name="Kép helye 4">
            <a:extLst>
              <a:ext uri="{FF2B5EF4-FFF2-40B4-BE49-F238E27FC236}">
                <a16:creationId xmlns:a16="http://schemas.microsoft.com/office/drawing/2014/main" id="{801E1DD0-4857-C6C9-FEDB-08EEAC9AE09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484188" y="1076325"/>
            <a:ext cx="2990850" cy="2990850"/>
          </a:xfrm>
        </p:spPr>
      </p:pic>
    </p:spTree>
    <p:extLst>
      <p:ext uri="{BB962C8B-B14F-4D97-AF65-F5344CB8AC3E}">
        <p14:creationId xmlns:p14="http://schemas.microsoft.com/office/powerpoint/2010/main" val="388502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3948278" y="2054420"/>
            <a:ext cx="351932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Kővágó Levente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579360" y="266952"/>
            <a:ext cx="137036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2.3</a:t>
            </a:r>
            <a:endParaRPr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DA65FDC7-95DC-C732-E6CB-C3E6110F8920}"/>
              </a:ext>
            </a:extLst>
          </p:cNvPr>
          <p:cNvSpPr txBox="1"/>
          <p:nvPr/>
        </p:nvSpPr>
        <p:spPr>
          <a:xfrm>
            <a:off x="4195376" y="3759173"/>
            <a:ext cx="193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csapat </a:t>
            </a:r>
            <a:r>
              <a:rPr lang="hu-HU" dirty="0" err="1"/>
              <a:t>designere</a:t>
            </a:r>
            <a:endParaRPr lang="hu-HU" dirty="0"/>
          </a:p>
        </p:txBody>
      </p:sp>
      <p:pic>
        <p:nvPicPr>
          <p:cNvPr id="6" name="Kép helye 6">
            <a:extLst>
              <a:ext uri="{FF2B5EF4-FFF2-40B4-BE49-F238E27FC236}">
                <a16:creationId xmlns:a16="http://schemas.microsoft.com/office/drawing/2014/main" id="{72A82221-A1C9-C67A-15AD-84B8415F254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188" y="1076325"/>
            <a:ext cx="2990850" cy="29908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41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3948278" y="2054420"/>
            <a:ext cx="351932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Kulimák Máté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552267" y="266952"/>
            <a:ext cx="139746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2.4</a:t>
            </a:r>
            <a:endParaRPr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DA65FDC7-95DC-C732-E6CB-C3E6110F8920}"/>
              </a:ext>
            </a:extLst>
          </p:cNvPr>
          <p:cNvSpPr txBox="1"/>
          <p:nvPr/>
        </p:nvSpPr>
        <p:spPr>
          <a:xfrm>
            <a:off x="4195376" y="3759173"/>
            <a:ext cx="193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legjobb</a:t>
            </a:r>
          </a:p>
        </p:txBody>
      </p:sp>
      <p:pic>
        <p:nvPicPr>
          <p:cNvPr id="9" name="Kép helye 4">
            <a:extLst>
              <a:ext uri="{FF2B5EF4-FFF2-40B4-BE49-F238E27FC236}">
                <a16:creationId xmlns:a16="http://schemas.microsoft.com/office/drawing/2014/main" id="{1956B64E-CC31-3544-A8E6-FAF010EB993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484188" y="1076325"/>
            <a:ext cx="2990850" cy="2990850"/>
          </a:xfrm>
        </p:spPr>
      </p:pic>
    </p:spTree>
    <p:extLst>
      <p:ext uri="{BB962C8B-B14F-4D97-AF65-F5344CB8AC3E}">
        <p14:creationId xmlns:p14="http://schemas.microsoft.com/office/powerpoint/2010/main" val="170348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3909303" y="1384327"/>
            <a:ext cx="351932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Tátrai Dominik Oszkár</a:t>
            </a:r>
            <a:endParaRPr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7428625" y="266952"/>
            <a:ext cx="152110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2.5</a:t>
            </a:r>
            <a:endParaRPr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DA65FDC7-95DC-C732-E6CB-C3E6110F8920}"/>
              </a:ext>
            </a:extLst>
          </p:cNvPr>
          <p:cNvSpPr txBox="1"/>
          <p:nvPr/>
        </p:nvSpPr>
        <p:spPr>
          <a:xfrm>
            <a:off x="4195376" y="3759173"/>
            <a:ext cx="222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Aki összetartja a csapatot</a:t>
            </a:r>
          </a:p>
        </p:txBody>
      </p:sp>
      <p:pic>
        <p:nvPicPr>
          <p:cNvPr id="5" name="Kép helye 4" descr="A képen Emberi arc, személy, fal, ember látható&#10;&#10;Automatikusan generált leírás">
            <a:extLst>
              <a:ext uri="{FF2B5EF4-FFF2-40B4-BE49-F238E27FC236}">
                <a16:creationId xmlns:a16="http://schemas.microsoft.com/office/drawing/2014/main" id="{B059AA45-2B6B-4FB6-5310-E2F251DF2F4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9441830"/>
      </p:ext>
    </p:extLst>
  </p:cSld>
  <p:clrMapOvr>
    <a:masterClrMapping/>
  </p:clrMapOvr>
</p:sld>
</file>

<file path=ppt/theme/theme1.xml><?xml version="1.0" encoding="utf-8"?>
<a:theme xmlns:a="http://schemas.openxmlformats.org/drawingml/2006/main" name="Multimedia Software Pitch Deck by Slidesgo">
  <a:themeElements>
    <a:clrScheme name="Simple Light">
      <a:dk1>
        <a:srgbClr val="35363B"/>
      </a:dk1>
      <a:lt1>
        <a:srgbClr val="F3F3F3"/>
      </a:lt1>
      <a:dk2>
        <a:srgbClr val="D9DDE3"/>
      </a:dk2>
      <a:lt2>
        <a:srgbClr val="BA0034"/>
      </a:lt2>
      <a:accent1>
        <a:srgbClr val="F8B85E"/>
      </a:accent1>
      <a:accent2>
        <a:srgbClr val="34909D"/>
      </a:accent2>
      <a:accent3>
        <a:srgbClr val="55C0ED"/>
      </a:accent3>
      <a:accent4>
        <a:srgbClr val="6F7082"/>
      </a:accent4>
      <a:accent5>
        <a:srgbClr val="CED0D6"/>
      </a:accent5>
      <a:accent6>
        <a:srgbClr val="42444F"/>
      </a:accent6>
      <a:hlink>
        <a:srgbClr val="3536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133</Words>
  <Application>Microsoft Office PowerPoint</Application>
  <PresentationFormat>Diavetítés a képernyőre (16:9 oldalarány)</PresentationFormat>
  <Paragraphs>51</Paragraphs>
  <Slides>17</Slides>
  <Notes>17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3" baseType="lpstr">
      <vt:lpstr>Arial</vt:lpstr>
      <vt:lpstr>Calibri</vt:lpstr>
      <vt:lpstr>Epilogue</vt:lpstr>
      <vt:lpstr>Lato</vt:lpstr>
      <vt:lpstr>Raleway</vt:lpstr>
      <vt:lpstr>Multimedia Software Pitch Deck by Slidesgo</vt:lpstr>
      <vt:lpstr>Informee</vt:lpstr>
      <vt:lpstr>A csapatról</vt:lpstr>
      <vt:lpstr>Bemutatkozás</vt:lpstr>
      <vt:lpstr>A csapatunk tagjai</vt:lpstr>
      <vt:lpstr>Császár András</vt:lpstr>
      <vt:lpstr>Csanádi Kevin</vt:lpstr>
      <vt:lpstr>Kővágó Levente</vt:lpstr>
      <vt:lpstr>Kulimák Máté</vt:lpstr>
      <vt:lpstr>Tátrai Dominik Oszkár</vt:lpstr>
      <vt:lpstr>Hogyan épült fel a projekt?</vt:lpstr>
      <vt:lpstr>Tervezés</vt:lpstr>
      <vt:lpstr>Backend</vt:lpstr>
      <vt:lpstr>Frontend</vt:lpstr>
      <vt:lpstr>Az oldal tervei</vt:lpstr>
      <vt:lpstr>Mit sikerült megvalósítanunk ezekből a tervekből?</vt:lpstr>
      <vt:lpstr>Hogyan működött együtt a csapat?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Informee</dc:title>
  <cp:lastModifiedBy>Kulimák Máté</cp:lastModifiedBy>
  <cp:revision>8</cp:revision>
  <dcterms:modified xsi:type="dcterms:W3CDTF">2024-05-21T10:10:54Z</dcterms:modified>
</cp:coreProperties>
</file>